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2"/>
  </p:sldMasterIdLst>
  <p:notesMasterIdLst>
    <p:notesMasterId r:id="rId58"/>
  </p:notesMasterIdLst>
  <p:sldIdLst>
    <p:sldId id="256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300" r:id="rId39"/>
    <p:sldId id="296" r:id="rId40"/>
    <p:sldId id="297" r:id="rId41"/>
    <p:sldId id="298" r:id="rId42"/>
    <p:sldId id="299" r:id="rId43"/>
    <p:sldId id="301" r:id="rId44"/>
    <p:sldId id="302" r:id="rId45"/>
    <p:sldId id="303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5" r:id="rId55"/>
    <p:sldId id="313" r:id="rId56"/>
    <p:sldId id="314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A133"/>
    <a:srgbClr val="FFCCCC"/>
    <a:srgbClr val="1069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52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64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864BF6-C3B4-4E88-8ED7-A7D58DB47D4A}" type="doc">
      <dgm:prSet loTypeId="urn:microsoft.com/office/officeart/2008/layout/VerticalCurvedList" loCatId="list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hr-HR"/>
        </a:p>
      </dgm:t>
    </dgm:pt>
    <dgm:pt modelId="{B77D3692-9F63-4D61-9596-87BACE0B2047}">
      <dgm:prSet phldrT="[Text]"/>
      <dgm:spPr/>
      <dgm:t>
        <a:bodyPr/>
        <a:lstStyle/>
        <a:p>
          <a:r>
            <a:rPr lang="hr-HR" dirty="0" smtClean="0"/>
            <a:t>1. ODREDNICE MIKROOKRUŽENJA MARKETINGA</a:t>
          </a:r>
          <a:endParaRPr lang="hr-HR" dirty="0"/>
        </a:p>
      </dgm:t>
    </dgm:pt>
    <dgm:pt modelId="{A8D0E4F1-BB44-4729-BE1D-8F10FC3C9BB1}" type="sibTrans" cxnId="{C1E143CF-A3A5-403C-A2E0-0F25A1E8F6E1}">
      <dgm:prSet/>
      <dgm:spPr/>
      <dgm:t>
        <a:bodyPr/>
        <a:lstStyle/>
        <a:p>
          <a:endParaRPr lang="hr-HR"/>
        </a:p>
      </dgm:t>
    </dgm:pt>
    <dgm:pt modelId="{48192924-1B6E-479C-8D52-328A99EC2183}" type="parTrans" cxnId="{C1E143CF-A3A5-403C-A2E0-0F25A1E8F6E1}">
      <dgm:prSet/>
      <dgm:spPr/>
      <dgm:t>
        <a:bodyPr/>
        <a:lstStyle/>
        <a:p>
          <a:endParaRPr lang="hr-HR"/>
        </a:p>
      </dgm:t>
    </dgm:pt>
    <dgm:pt modelId="{50EAB3C3-F74B-409D-9EB8-AA722290DD3D}">
      <dgm:prSet phldrT="[Text]"/>
      <dgm:spPr/>
      <dgm:t>
        <a:bodyPr/>
        <a:lstStyle/>
        <a:p>
          <a:r>
            <a:rPr lang="hr-HR" dirty="0" smtClean="0"/>
            <a:t>2. ODREDNICE MAKROOKRUŽENJA MARKETINGA</a:t>
          </a:r>
          <a:endParaRPr lang="hr-HR" dirty="0"/>
        </a:p>
      </dgm:t>
    </dgm:pt>
    <dgm:pt modelId="{BE239EBE-9751-46D4-B97C-88A52AC6016D}" type="parTrans" cxnId="{AF16B09F-EE45-4AA4-837D-945D607E53B1}">
      <dgm:prSet/>
      <dgm:spPr/>
    </dgm:pt>
    <dgm:pt modelId="{81C1710E-5FCD-48C3-BDC9-CBEE83CE8D07}" type="sibTrans" cxnId="{AF16B09F-EE45-4AA4-837D-945D607E53B1}">
      <dgm:prSet/>
      <dgm:spPr/>
    </dgm:pt>
    <dgm:pt modelId="{42D7E9A7-EE84-4282-8F69-04639313EA08}">
      <dgm:prSet phldrT="[Text]"/>
      <dgm:spPr/>
      <dgm:t>
        <a:bodyPr/>
        <a:lstStyle/>
        <a:p>
          <a:r>
            <a:rPr lang="hr-HR" dirty="0" smtClean="0"/>
            <a:t>3. ODREDNICE INTERNETSKOG OKRUŽENJA MARKETINGA</a:t>
          </a:r>
          <a:endParaRPr lang="hr-HR" dirty="0"/>
        </a:p>
      </dgm:t>
    </dgm:pt>
    <dgm:pt modelId="{421B2488-017A-4C12-961C-B245D6592F49}" type="parTrans" cxnId="{C72D95C4-DDC8-4789-ADC5-F0C1DBC22EB5}">
      <dgm:prSet/>
      <dgm:spPr/>
    </dgm:pt>
    <dgm:pt modelId="{4B0AC239-FC40-4417-92BA-62A7528BE88E}" type="sibTrans" cxnId="{C72D95C4-DDC8-4789-ADC5-F0C1DBC22EB5}">
      <dgm:prSet/>
      <dgm:spPr/>
    </dgm:pt>
    <dgm:pt modelId="{6183F151-D95E-4932-9F90-7CCB3A928151}">
      <dgm:prSet phldrT="[Text]"/>
      <dgm:spPr/>
      <dgm:t>
        <a:bodyPr/>
        <a:lstStyle/>
        <a:p>
          <a:r>
            <a:rPr lang="hr-HR" dirty="0" smtClean="0"/>
            <a:t>4. E-TRGOVINA I E-MARKETING</a:t>
          </a:r>
          <a:endParaRPr lang="hr-HR" dirty="0"/>
        </a:p>
      </dgm:t>
    </dgm:pt>
    <dgm:pt modelId="{2105E34D-112D-4E6B-88A0-91020DA79740}" type="parTrans" cxnId="{800C6419-DDBE-41AD-B5BA-164B7C9D81BB}">
      <dgm:prSet/>
      <dgm:spPr/>
    </dgm:pt>
    <dgm:pt modelId="{64D39027-A5A0-4131-8345-E45A4C712977}" type="sibTrans" cxnId="{800C6419-DDBE-41AD-B5BA-164B7C9D81BB}">
      <dgm:prSet/>
      <dgm:spPr/>
    </dgm:pt>
    <dgm:pt modelId="{F925FE1E-A94C-4C0A-AEDD-E49E409E3DDE}">
      <dgm:prSet phldrT="[Text]"/>
      <dgm:spPr/>
      <dgm:t>
        <a:bodyPr/>
        <a:lstStyle/>
        <a:p>
          <a:r>
            <a:rPr lang="hr-HR" dirty="0" smtClean="0"/>
            <a:t>5. ODREDNICE GLOBALNOG MARKETINŠKOG OKRUŽENJA</a:t>
          </a:r>
          <a:endParaRPr lang="hr-HR" dirty="0"/>
        </a:p>
      </dgm:t>
    </dgm:pt>
    <dgm:pt modelId="{7D851FDE-41AB-4C82-9FB4-8720C740D533}" type="parTrans" cxnId="{E884F601-2FA7-402C-8B53-02C1B3557EF7}">
      <dgm:prSet/>
      <dgm:spPr/>
    </dgm:pt>
    <dgm:pt modelId="{76977AAF-D659-4D28-A6FF-4CB07382B249}" type="sibTrans" cxnId="{E884F601-2FA7-402C-8B53-02C1B3557EF7}">
      <dgm:prSet/>
      <dgm:spPr/>
    </dgm:pt>
    <dgm:pt modelId="{DFBCFB6F-E15B-4403-9B36-63453060FD51}" type="pres">
      <dgm:prSet presAssocID="{46864BF6-C3B4-4E88-8ED7-A7D58DB47D4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hr-HR"/>
        </a:p>
      </dgm:t>
    </dgm:pt>
    <dgm:pt modelId="{C614A519-6F29-4144-BA59-FDB72EFA07AD}" type="pres">
      <dgm:prSet presAssocID="{46864BF6-C3B4-4E88-8ED7-A7D58DB47D4A}" presName="Name1" presStyleCnt="0"/>
      <dgm:spPr/>
    </dgm:pt>
    <dgm:pt modelId="{F2983D11-7574-45C1-A5A5-2EF61222D822}" type="pres">
      <dgm:prSet presAssocID="{46864BF6-C3B4-4E88-8ED7-A7D58DB47D4A}" presName="cycle" presStyleCnt="0"/>
      <dgm:spPr/>
    </dgm:pt>
    <dgm:pt modelId="{66ED6429-6030-47A3-A3C8-07EC2C105A1B}" type="pres">
      <dgm:prSet presAssocID="{46864BF6-C3B4-4E88-8ED7-A7D58DB47D4A}" presName="srcNode" presStyleLbl="node1" presStyleIdx="0" presStyleCnt="5"/>
      <dgm:spPr/>
    </dgm:pt>
    <dgm:pt modelId="{18CCCA23-5680-485C-AAF8-8826A389E1DA}" type="pres">
      <dgm:prSet presAssocID="{46864BF6-C3B4-4E88-8ED7-A7D58DB47D4A}" presName="conn" presStyleLbl="parChTrans1D2" presStyleIdx="0" presStyleCnt="1"/>
      <dgm:spPr/>
      <dgm:t>
        <a:bodyPr/>
        <a:lstStyle/>
        <a:p>
          <a:endParaRPr lang="hr-HR"/>
        </a:p>
      </dgm:t>
    </dgm:pt>
    <dgm:pt modelId="{CDBBEF68-AFB2-4E48-B922-7F139D459308}" type="pres">
      <dgm:prSet presAssocID="{46864BF6-C3B4-4E88-8ED7-A7D58DB47D4A}" presName="extraNode" presStyleLbl="node1" presStyleIdx="0" presStyleCnt="5"/>
      <dgm:spPr/>
    </dgm:pt>
    <dgm:pt modelId="{0246CDE8-DEDB-428D-A9D0-C2E27C2C2BE0}" type="pres">
      <dgm:prSet presAssocID="{46864BF6-C3B4-4E88-8ED7-A7D58DB47D4A}" presName="dstNode" presStyleLbl="node1" presStyleIdx="0" presStyleCnt="5"/>
      <dgm:spPr/>
    </dgm:pt>
    <dgm:pt modelId="{FF7B94D0-EAAD-4DDC-BE20-1CBD7F83CA55}" type="pres">
      <dgm:prSet presAssocID="{B77D3692-9F63-4D61-9596-87BACE0B2047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BE47A7DB-37BD-432B-8B6C-AD1752848F04}" type="pres">
      <dgm:prSet presAssocID="{B77D3692-9F63-4D61-9596-87BACE0B2047}" presName="accent_1" presStyleCnt="0"/>
      <dgm:spPr/>
    </dgm:pt>
    <dgm:pt modelId="{8BF6FB4D-092C-4DB2-B4B0-573BCDCCA393}" type="pres">
      <dgm:prSet presAssocID="{B77D3692-9F63-4D61-9596-87BACE0B2047}" presName="accentRepeatNode" presStyleLbl="solidFgAcc1" presStyleIdx="0" presStyleCnt="5"/>
      <dgm:spPr/>
    </dgm:pt>
    <dgm:pt modelId="{234F4816-7A1D-470F-9735-1C885C42706B}" type="pres">
      <dgm:prSet presAssocID="{50EAB3C3-F74B-409D-9EB8-AA722290DD3D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7AF0A826-62C4-48F5-BD0C-019693BA092F}" type="pres">
      <dgm:prSet presAssocID="{50EAB3C3-F74B-409D-9EB8-AA722290DD3D}" presName="accent_2" presStyleCnt="0"/>
      <dgm:spPr/>
    </dgm:pt>
    <dgm:pt modelId="{B38A4425-59D0-4E7D-A5E3-385A30F3720B}" type="pres">
      <dgm:prSet presAssocID="{50EAB3C3-F74B-409D-9EB8-AA722290DD3D}" presName="accentRepeatNode" presStyleLbl="solidFgAcc1" presStyleIdx="1" presStyleCnt="5"/>
      <dgm:spPr/>
    </dgm:pt>
    <dgm:pt modelId="{8967EDE3-F919-430B-A9E0-D49611371E0D}" type="pres">
      <dgm:prSet presAssocID="{42D7E9A7-EE84-4282-8F69-04639313EA08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49E32FDA-CE0A-4168-917F-731B8A4B161E}" type="pres">
      <dgm:prSet presAssocID="{42D7E9A7-EE84-4282-8F69-04639313EA08}" presName="accent_3" presStyleCnt="0"/>
      <dgm:spPr/>
    </dgm:pt>
    <dgm:pt modelId="{818E72DD-9000-4275-AC57-D21E9D52F54A}" type="pres">
      <dgm:prSet presAssocID="{42D7E9A7-EE84-4282-8F69-04639313EA08}" presName="accentRepeatNode" presStyleLbl="solidFgAcc1" presStyleIdx="2" presStyleCnt="5"/>
      <dgm:spPr/>
    </dgm:pt>
    <dgm:pt modelId="{F6EA87DF-2D84-4993-9222-D715D5A5E296}" type="pres">
      <dgm:prSet presAssocID="{6183F151-D95E-4932-9F90-7CCB3A928151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7F241452-F78B-45A6-9E2A-7D7F5CFE4DF3}" type="pres">
      <dgm:prSet presAssocID="{6183F151-D95E-4932-9F90-7CCB3A928151}" presName="accent_4" presStyleCnt="0"/>
      <dgm:spPr/>
    </dgm:pt>
    <dgm:pt modelId="{3AA05086-809C-404E-8B82-2183E1168B9A}" type="pres">
      <dgm:prSet presAssocID="{6183F151-D95E-4932-9F90-7CCB3A928151}" presName="accentRepeatNode" presStyleLbl="solidFgAcc1" presStyleIdx="3" presStyleCnt="5"/>
      <dgm:spPr/>
    </dgm:pt>
    <dgm:pt modelId="{E636CBFB-AF53-4771-80E0-28828DCEE26C}" type="pres">
      <dgm:prSet presAssocID="{F925FE1E-A94C-4C0A-AEDD-E49E409E3DDE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E1839A0E-9D24-4BE5-A56A-4395AF49ADB7}" type="pres">
      <dgm:prSet presAssocID="{F925FE1E-A94C-4C0A-AEDD-E49E409E3DDE}" presName="accent_5" presStyleCnt="0"/>
      <dgm:spPr/>
    </dgm:pt>
    <dgm:pt modelId="{E6FE9F25-11C8-400A-9C37-EE38DFAE1CE0}" type="pres">
      <dgm:prSet presAssocID="{F925FE1E-A94C-4C0A-AEDD-E49E409E3DDE}" presName="accentRepeatNode" presStyleLbl="solidFgAcc1" presStyleIdx="4" presStyleCnt="5"/>
      <dgm:spPr/>
    </dgm:pt>
  </dgm:ptLst>
  <dgm:cxnLst>
    <dgm:cxn modelId="{AF16B09F-EE45-4AA4-837D-945D607E53B1}" srcId="{46864BF6-C3B4-4E88-8ED7-A7D58DB47D4A}" destId="{50EAB3C3-F74B-409D-9EB8-AA722290DD3D}" srcOrd="1" destOrd="0" parTransId="{BE239EBE-9751-46D4-B97C-88A52AC6016D}" sibTransId="{81C1710E-5FCD-48C3-BDC9-CBEE83CE8D07}"/>
    <dgm:cxn modelId="{800C6419-DDBE-41AD-B5BA-164B7C9D81BB}" srcId="{46864BF6-C3B4-4E88-8ED7-A7D58DB47D4A}" destId="{6183F151-D95E-4932-9F90-7CCB3A928151}" srcOrd="3" destOrd="0" parTransId="{2105E34D-112D-4E6B-88A0-91020DA79740}" sibTransId="{64D39027-A5A0-4131-8345-E45A4C712977}"/>
    <dgm:cxn modelId="{A925AE45-6189-47FD-8F2F-EA970BBFBF79}" type="presOf" srcId="{50EAB3C3-F74B-409D-9EB8-AA722290DD3D}" destId="{234F4816-7A1D-470F-9735-1C885C42706B}" srcOrd="0" destOrd="0" presId="urn:microsoft.com/office/officeart/2008/layout/VerticalCurvedList"/>
    <dgm:cxn modelId="{AFC27A4A-2E1B-4E56-8DDF-42F291ECD422}" type="presOf" srcId="{6183F151-D95E-4932-9F90-7CCB3A928151}" destId="{F6EA87DF-2D84-4993-9222-D715D5A5E296}" srcOrd="0" destOrd="0" presId="urn:microsoft.com/office/officeart/2008/layout/VerticalCurvedList"/>
    <dgm:cxn modelId="{B5BB3A45-7864-4DC9-AA5E-B8A4D168BAB7}" type="presOf" srcId="{A8D0E4F1-BB44-4729-BE1D-8F10FC3C9BB1}" destId="{18CCCA23-5680-485C-AAF8-8826A389E1DA}" srcOrd="0" destOrd="0" presId="urn:microsoft.com/office/officeart/2008/layout/VerticalCurvedList"/>
    <dgm:cxn modelId="{ECE48415-1B27-45BE-AC66-0C5DE3F4C36A}" type="presOf" srcId="{42D7E9A7-EE84-4282-8F69-04639313EA08}" destId="{8967EDE3-F919-430B-A9E0-D49611371E0D}" srcOrd="0" destOrd="0" presId="urn:microsoft.com/office/officeart/2008/layout/VerticalCurvedList"/>
    <dgm:cxn modelId="{62472F95-5CF1-40C8-B5B6-878CDFFE62C3}" type="presOf" srcId="{46864BF6-C3B4-4E88-8ED7-A7D58DB47D4A}" destId="{DFBCFB6F-E15B-4403-9B36-63453060FD51}" srcOrd="0" destOrd="0" presId="urn:microsoft.com/office/officeart/2008/layout/VerticalCurvedList"/>
    <dgm:cxn modelId="{CCA8FEFA-4433-4BA7-8017-AE2BCF96237D}" type="presOf" srcId="{B77D3692-9F63-4D61-9596-87BACE0B2047}" destId="{FF7B94D0-EAAD-4DDC-BE20-1CBD7F83CA55}" srcOrd="0" destOrd="0" presId="urn:microsoft.com/office/officeart/2008/layout/VerticalCurvedList"/>
    <dgm:cxn modelId="{E884F601-2FA7-402C-8B53-02C1B3557EF7}" srcId="{46864BF6-C3B4-4E88-8ED7-A7D58DB47D4A}" destId="{F925FE1E-A94C-4C0A-AEDD-E49E409E3DDE}" srcOrd="4" destOrd="0" parTransId="{7D851FDE-41AB-4C82-9FB4-8720C740D533}" sibTransId="{76977AAF-D659-4D28-A6FF-4CB07382B249}"/>
    <dgm:cxn modelId="{C1E143CF-A3A5-403C-A2E0-0F25A1E8F6E1}" srcId="{46864BF6-C3B4-4E88-8ED7-A7D58DB47D4A}" destId="{B77D3692-9F63-4D61-9596-87BACE0B2047}" srcOrd="0" destOrd="0" parTransId="{48192924-1B6E-479C-8D52-328A99EC2183}" sibTransId="{A8D0E4F1-BB44-4729-BE1D-8F10FC3C9BB1}"/>
    <dgm:cxn modelId="{BFAA293B-33F0-48D3-940C-524FC99D89AC}" type="presOf" srcId="{F925FE1E-A94C-4C0A-AEDD-E49E409E3DDE}" destId="{E636CBFB-AF53-4771-80E0-28828DCEE26C}" srcOrd="0" destOrd="0" presId="urn:microsoft.com/office/officeart/2008/layout/VerticalCurvedList"/>
    <dgm:cxn modelId="{C72D95C4-DDC8-4789-ADC5-F0C1DBC22EB5}" srcId="{46864BF6-C3B4-4E88-8ED7-A7D58DB47D4A}" destId="{42D7E9A7-EE84-4282-8F69-04639313EA08}" srcOrd="2" destOrd="0" parTransId="{421B2488-017A-4C12-961C-B245D6592F49}" sibTransId="{4B0AC239-FC40-4417-92BA-62A7528BE88E}"/>
    <dgm:cxn modelId="{1CBFFE89-992D-42F7-AC15-7E04F2EB3154}" type="presParOf" srcId="{DFBCFB6F-E15B-4403-9B36-63453060FD51}" destId="{C614A519-6F29-4144-BA59-FDB72EFA07AD}" srcOrd="0" destOrd="0" presId="urn:microsoft.com/office/officeart/2008/layout/VerticalCurvedList"/>
    <dgm:cxn modelId="{59424EFF-478C-414B-B9F2-035AB5BCA6D7}" type="presParOf" srcId="{C614A519-6F29-4144-BA59-FDB72EFA07AD}" destId="{F2983D11-7574-45C1-A5A5-2EF61222D822}" srcOrd="0" destOrd="0" presId="urn:microsoft.com/office/officeart/2008/layout/VerticalCurvedList"/>
    <dgm:cxn modelId="{57DE4F09-7BCE-4D28-BC9F-6234E09B3504}" type="presParOf" srcId="{F2983D11-7574-45C1-A5A5-2EF61222D822}" destId="{66ED6429-6030-47A3-A3C8-07EC2C105A1B}" srcOrd="0" destOrd="0" presId="urn:microsoft.com/office/officeart/2008/layout/VerticalCurvedList"/>
    <dgm:cxn modelId="{294267A9-510E-44F7-95CB-1474E4195544}" type="presParOf" srcId="{F2983D11-7574-45C1-A5A5-2EF61222D822}" destId="{18CCCA23-5680-485C-AAF8-8826A389E1DA}" srcOrd="1" destOrd="0" presId="urn:microsoft.com/office/officeart/2008/layout/VerticalCurvedList"/>
    <dgm:cxn modelId="{DE2C44BB-F4D9-4582-99B3-2D71A79AEA95}" type="presParOf" srcId="{F2983D11-7574-45C1-A5A5-2EF61222D822}" destId="{CDBBEF68-AFB2-4E48-B922-7F139D459308}" srcOrd="2" destOrd="0" presId="urn:microsoft.com/office/officeart/2008/layout/VerticalCurvedList"/>
    <dgm:cxn modelId="{D7C2411B-2B3D-4CD5-AD76-27E068742D8D}" type="presParOf" srcId="{F2983D11-7574-45C1-A5A5-2EF61222D822}" destId="{0246CDE8-DEDB-428D-A9D0-C2E27C2C2BE0}" srcOrd="3" destOrd="0" presId="urn:microsoft.com/office/officeart/2008/layout/VerticalCurvedList"/>
    <dgm:cxn modelId="{8075504D-F29A-4925-9B1E-D3513600E5BA}" type="presParOf" srcId="{C614A519-6F29-4144-BA59-FDB72EFA07AD}" destId="{FF7B94D0-EAAD-4DDC-BE20-1CBD7F83CA55}" srcOrd="1" destOrd="0" presId="urn:microsoft.com/office/officeart/2008/layout/VerticalCurvedList"/>
    <dgm:cxn modelId="{1E1C9A66-541D-4D0D-B190-0737924F8EDF}" type="presParOf" srcId="{C614A519-6F29-4144-BA59-FDB72EFA07AD}" destId="{BE47A7DB-37BD-432B-8B6C-AD1752848F04}" srcOrd="2" destOrd="0" presId="urn:microsoft.com/office/officeart/2008/layout/VerticalCurvedList"/>
    <dgm:cxn modelId="{F9008AA4-A41D-4F59-8A10-2539124F76C7}" type="presParOf" srcId="{BE47A7DB-37BD-432B-8B6C-AD1752848F04}" destId="{8BF6FB4D-092C-4DB2-B4B0-573BCDCCA393}" srcOrd="0" destOrd="0" presId="urn:microsoft.com/office/officeart/2008/layout/VerticalCurvedList"/>
    <dgm:cxn modelId="{6DB792EC-F8A1-4680-87B5-69463EE46A06}" type="presParOf" srcId="{C614A519-6F29-4144-BA59-FDB72EFA07AD}" destId="{234F4816-7A1D-470F-9735-1C885C42706B}" srcOrd="3" destOrd="0" presId="urn:microsoft.com/office/officeart/2008/layout/VerticalCurvedList"/>
    <dgm:cxn modelId="{BA2047AF-8554-4E78-8225-8C0310AB442B}" type="presParOf" srcId="{C614A519-6F29-4144-BA59-FDB72EFA07AD}" destId="{7AF0A826-62C4-48F5-BD0C-019693BA092F}" srcOrd="4" destOrd="0" presId="urn:microsoft.com/office/officeart/2008/layout/VerticalCurvedList"/>
    <dgm:cxn modelId="{C6934591-28FC-44D9-B027-DD0E8821FB61}" type="presParOf" srcId="{7AF0A826-62C4-48F5-BD0C-019693BA092F}" destId="{B38A4425-59D0-4E7D-A5E3-385A30F3720B}" srcOrd="0" destOrd="0" presId="urn:microsoft.com/office/officeart/2008/layout/VerticalCurvedList"/>
    <dgm:cxn modelId="{5D798BBF-DB10-4CD4-B146-39086299ADE0}" type="presParOf" srcId="{C614A519-6F29-4144-BA59-FDB72EFA07AD}" destId="{8967EDE3-F919-430B-A9E0-D49611371E0D}" srcOrd="5" destOrd="0" presId="urn:microsoft.com/office/officeart/2008/layout/VerticalCurvedList"/>
    <dgm:cxn modelId="{63882858-B253-4899-AA79-92D891482DD9}" type="presParOf" srcId="{C614A519-6F29-4144-BA59-FDB72EFA07AD}" destId="{49E32FDA-CE0A-4168-917F-731B8A4B161E}" srcOrd="6" destOrd="0" presId="urn:microsoft.com/office/officeart/2008/layout/VerticalCurvedList"/>
    <dgm:cxn modelId="{BA2D22CF-0663-4634-A6D0-F2FADF65ACB6}" type="presParOf" srcId="{49E32FDA-CE0A-4168-917F-731B8A4B161E}" destId="{818E72DD-9000-4275-AC57-D21E9D52F54A}" srcOrd="0" destOrd="0" presId="urn:microsoft.com/office/officeart/2008/layout/VerticalCurvedList"/>
    <dgm:cxn modelId="{3F8C67B0-1522-4221-BC97-B775144C0DA7}" type="presParOf" srcId="{C614A519-6F29-4144-BA59-FDB72EFA07AD}" destId="{F6EA87DF-2D84-4993-9222-D715D5A5E296}" srcOrd="7" destOrd="0" presId="urn:microsoft.com/office/officeart/2008/layout/VerticalCurvedList"/>
    <dgm:cxn modelId="{52FD348B-1EFA-48A5-9B30-432A065B5803}" type="presParOf" srcId="{C614A519-6F29-4144-BA59-FDB72EFA07AD}" destId="{7F241452-F78B-45A6-9E2A-7D7F5CFE4DF3}" srcOrd="8" destOrd="0" presId="urn:microsoft.com/office/officeart/2008/layout/VerticalCurvedList"/>
    <dgm:cxn modelId="{46E829C7-78FD-4495-B74B-8720F1DE9295}" type="presParOf" srcId="{7F241452-F78B-45A6-9E2A-7D7F5CFE4DF3}" destId="{3AA05086-809C-404E-8B82-2183E1168B9A}" srcOrd="0" destOrd="0" presId="urn:microsoft.com/office/officeart/2008/layout/VerticalCurvedList"/>
    <dgm:cxn modelId="{40C1ADAA-E21C-4CE0-AD88-B53C7DC1AC5E}" type="presParOf" srcId="{C614A519-6F29-4144-BA59-FDB72EFA07AD}" destId="{E636CBFB-AF53-4771-80E0-28828DCEE26C}" srcOrd="9" destOrd="0" presId="urn:microsoft.com/office/officeart/2008/layout/VerticalCurvedList"/>
    <dgm:cxn modelId="{7ED72A13-F0D4-4107-A23F-EC098D039EFB}" type="presParOf" srcId="{C614A519-6F29-4144-BA59-FDB72EFA07AD}" destId="{E1839A0E-9D24-4BE5-A56A-4395AF49ADB7}" srcOrd="10" destOrd="0" presId="urn:microsoft.com/office/officeart/2008/layout/VerticalCurvedList"/>
    <dgm:cxn modelId="{F9CFE2CB-C455-494F-AEB6-167A6F45E76D}" type="presParOf" srcId="{E1839A0E-9D24-4BE5-A56A-4395AF49ADB7}" destId="{E6FE9F25-11C8-400A-9C37-EE38DFAE1CE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9E767E0-C782-4E1A-9179-94D6A2441AA2}" type="doc">
      <dgm:prSet loTypeId="urn:microsoft.com/office/officeart/2005/8/layout/target2" loCatId="relationship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hr-HR"/>
        </a:p>
      </dgm:t>
    </dgm:pt>
    <dgm:pt modelId="{E08F18B1-B9BF-41C9-ACDB-B1CF90E896B2}">
      <dgm:prSet phldrT="[Text]"/>
      <dgm:spPr/>
      <dgm:t>
        <a:bodyPr/>
        <a:lstStyle/>
        <a:p>
          <a:r>
            <a:rPr lang="hr-HR" dirty="0" smtClean="0"/>
            <a:t>MIKROOKRUŽENJE MARKETINGA</a:t>
          </a:r>
          <a:endParaRPr lang="hr-HR" dirty="0"/>
        </a:p>
      </dgm:t>
    </dgm:pt>
    <dgm:pt modelId="{8DEBFECB-40E0-410A-AEB9-8AD1BB671DBA}" type="parTrans" cxnId="{98F960FD-BE73-444F-94A0-D02E76564CD6}">
      <dgm:prSet/>
      <dgm:spPr/>
      <dgm:t>
        <a:bodyPr/>
        <a:lstStyle/>
        <a:p>
          <a:endParaRPr lang="hr-HR"/>
        </a:p>
      </dgm:t>
    </dgm:pt>
    <dgm:pt modelId="{27B61730-A964-4B3A-918D-346FBA7F7F9D}" type="sibTrans" cxnId="{98F960FD-BE73-444F-94A0-D02E76564CD6}">
      <dgm:prSet/>
      <dgm:spPr/>
      <dgm:t>
        <a:bodyPr/>
        <a:lstStyle/>
        <a:p>
          <a:endParaRPr lang="hr-HR"/>
        </a:p>
      </dgm:t>
    </dgm:pt>
    <dgm:pt modelId="{818E3710-E22F-407B-8EAD-E0B39800C79A}">
      <dgm:prSet phldrT="[Text]"/>
      <dgm:spPr/>
      <dgm:t>
        <a:bodyPr/>
        <a:lstStyle/>
        <a:p>
          <a:r>
            <a:rPr lang="hr-HR" dirty="0" smtClean="0"/>
            <a:t>MAKROOKRUŽENJE MARKETINGA</a:t>
          </a:r>
          <a:endParaRPr lang="hr-HR" dirty="0"/>
        </a:p>
      </dgm:t>
    </dgm:pt>
    <dgm:pt modelId="{989E9BD6-75AA-4126-BBC8-3C2E1797FFF8}" type="sibTrans" cxnId="{FE35A270-7492-4E46-976A-9AE586566166}">
      <dgm:prSet/>
      <dgm:spPr/>
      <dgm:t>
        <a:bodyPr/>
        <a:lstStyle/>
        <a:p>
          <a:endParaRPr lang="hr-HR"/>
        </a:p>
      </dgm:t>
    </dgm:pt>
    <dgm:pt modelId="{E2A5E448-599B-4094-8BFD-7851D2257579}" type="parTrans" cxnId="{FE35A270-7492-4E46-976A-9AE586566166}">
      <dgm:prSet/>
      <dgm:spPr/>
      <dgm:t>
        <a:bodyPr/>
        <a:lstStyle/>
        <a:p>
          <a:endParaRPr lang="hr-HR"/>
        </a:p>
      </dgm:t>
    </dgm:pt>
    <dgm:pt modelId="{E451B644-11A5-437E-9E93-CAB1CB02F0EF}">
      <dgm:prSet phldrT="[Text]"/>
      <dgm:spPr/>
      <dgm:t>
        <a:bodyPr/>
        <a:lstStyle/>
        <a:p>
          <a:r>
            <a:rPr lang="hr-HR" dirty="0" smtClean="0"/>
            <a:t>INTERNO OKRUŽENJE</a:t>
          </a:r>
          <a:endParaRPr lang="hr-HR" dirty="0"/>
        </a:p>
      </dgm:t>
    </dgm:pt>
    <dgm:pt modelId="{B8F78087-CE48-4C26-8474-88D75DD42C14}" type="sibTrans" cxnId="{F693F9E2-53FF-4569-BF43-F11E14D9FF35}">
      <dgm:prSet/>
      <dgm:spPr/>
      <dgm:t>
        <a:bodyPr/>
        <a:lstStyle/>
        <a:p>
          <a:endParaRPr lang="hr-HR"/>
        </a:p>
      </dgm:t>
    </dgm:pt>
    <dgm:pt modelId="{A8C474AB-8F61-469E-BFB4-2606A08EBE36}" type="parTrans" cxnId="{F693F9E2-53FF-4569-BF43-F11E14D9FF35}">
      <dgm:prSet/>
      <dgm:spPr/>
      <dgm:t>
        <a:bodyPr/>
        <a:lstStyle/>
        <a:p>
          <a:endParaRPr lang="hr-HR"/>
        </a:p>
      </dgm:t>
    </dgm:pt>
    <dgm:pt modelId="{C31F4DCC-D4C7-4E32-95E7-421CB0E4649A}" type="pres">
      <dgm:prSet presAssocID="{49E767E0-C782-4E1A-9179-94D6A2441AA2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  <dgm:t>
        <a:bodyPr/>
        <a:lstStyle/>
        <a:p>
          <a:endParaRPr lang="hr-HR"/>
        </a:p>
      </dgm:t>
    </dgm:pt>
    <dgm:pt modelId="{BB4230DE-18B7-4CB3-ACF2-4F377473BB9C}" type="pres">
      <dgm:prSet presAssocID="{49E767E0-C782-4E1A-9179-94D6A2441AA2}" presName="outerBox" presStyleCnt="0"/>
      <dgm:spPr/>
    </dgm:pt>
    <dgm:pt modelId="{D040E95B-FA02-46ED-B0FB-8CB10E081A58}" type="pres">
      <dgm:prSet presAssocID="{49E767E0-C782-4E1A-9179-94D6A2441AA2}" presName="outerBoxParent" presStyleLbl="node1" presStyleIdx="0" presStyleCnt="3" custLinFactNeighborX="-3887" custLinFactNeighborY="-10321"/>
      <dgm:spPr/>
      <dgm:t>
        <a:bodyPr/>
        <a:lstStyle/>
        <a:p>
          <a:endParaRPr lang="hr-HR"/>
        </a:p>
      </dgm:t>
    </dgm:pt>
    <dgm:pt modelId="{1D7B637E-0459-4447-B595-5D0D9EFA4B6B}" type="pres">
      <dgm:prSet presAssocID="{49E767E0-C782-4E1A-9179-94D6A2441AA2}" presName="outerBoxChildren" presStyleCnt="0"/>
      <dgm:spPr/>
    </dgm:pt>
    <dgm:pt modelId="{AA515FAB-6F4A-4913-8E85-46E78AF40AC3}" type="pres">
      <dgm:prSet presAssocID="{49E767E0-C782-4E1A-9179-94D6A2441AA2}" presName="middleBox" presStyleCnt="0"/>
      <dgm:spPr/>
    </dgm:pt>
    <dgm:pt modelId="{C70EB824-6E79-4239-A48C-A09E6705EF5E}" type="pres">
      <dgm:prSet presAssocID="{49E767E0-C782-4E1A-9179-94D6A2441AA2}" presName="middleBoxParent" presStyleLbl="node1" presStyleIdx="1" presStyleCnt="3"/>
      <dgm:spPr/>
      <dgm:t>
        <a:bodyPr/>
        <a:lstStyle/>
        <a:p>
          <a:endParaRPr lang="hr-HR"/>
        </a:p>
      </dgm:t>
    </dgm:pt>
    <dgm:pt modelId="{9E7EB62D-2456-4DD5-88CE-384A204A2825}" type="pres">
      <dgm:prSet presAssocID="{49E767E0-C782-4E1A-9179-94D6A2441AA2}" presName="middleBoxChildren" presStyleCnt="0"/>
      <dgm:spPr/>
    </dgm:pt>
    <dgm:pt modelId="{BC226293-5425-4646-8B8F-877DA0544E31}" type="pres">
      <dgm:prSet presAssocID="{49E767E0-C782-4E1A-9179-94D6A2441AA2}" presName="centerBox" presStyleCnt="0"/>
      <dgm:spPr/>
    </dgm:pt>
    <dgm:pt modelId="{99174604-C6B8-460A-9054-5DFEB666F055}" type="pres">
      <dgm:prSet presAssocID="{49E767E0-C782-4E1A-9179-94D6A2441AA2}" presName="centerBoxParent" presStyleLbl="node1" presStyleIdx="2" presStyleCnt="3"/>
      <dgm:spPr/>
      <dgm:t>
        <a:bodyPr/>
        <a:lstStyle/>
        <a:p>
          <a:endParaRPr lang="hr-HR"/>
        </a:p>
      </dgm:t>
    </dgm:pt>
  </dgm:ptLst>
  <dgm:cxnLst>
    <dgm:cxn modelId="{21EA60B4-4E8D-47B7-9661-9D71BE2203B5}" type="presOf" srcId="{E08F18B1-B9BF-41C9-ACDB-B1CF90E896B2}" destId="{C70EB824-6E79-4239-A48C-A09E6705EF5E}" srcOrd="0" destOrd="0" presId="urn:microsoft.com/office/officeart/2005/8/layout/target2"/>
    <dgm:cxn modelId="{A2DEFEC9-C478-4B1E-A75E-3CA822A6067F}" type="presOf" srcId="{49E767E0-C782-4E1A-9179-94D6A2441AA2}" destId="{C31F4DCC-D4C7-4E32-95E7-421CB0E4649A}" srcOrd="0" destOrd="0" presId="urn:microsoft.com/office/officeart/2005/8/layout/target2"/>
    <dgm:cxn modelId="{F693F9E2-53FF-4569-BF43-F11E14D9FF35}" srcId="{49E767E0-C782-4E1A-9179-94D6A2441AA2}" destId="{E451B644-11A5-437E-9E93-CAB1CB02F0EF}" srcOrd="2" destOrd="0" parTransId="{A8C474AB-8F61-469E-BFB4-2606A08EBE36}" sibTransId="{B8F78087-CE48-4C26-8474-88D75DD42C14}"/>
    <dgm:cxn modelId="{98F960FD-BE73-444F-94A0-D02E76564CD6}" srcId="{49E767E0-C782-4E1A-9179-94D6A2441AA2}" destId="{E08F18B1-B9BF-41C9-ACDB-B1CF90E896B2}" srcOrd="1" destOrd="0" parTransId="{8DEBFECB-40E0-410A-AEB9-8AD1BB671DBA}" sibTransId="{27B61730-A964-4B3A-918D-346FBA7F7F9D}"/>
    <dgm:cxn modelId="{8DC986B7-2EF2-4657-B8BE-9B67AAFDBC7B}" type="presOf" srcId="{E451B644-11A5-437E-9E93-CAB1CB02F0EF}" destId="{99174604-C6B8-460A-9054-5DFEB666F055}" srcOrd="0" destOrd="0" presId="urn:microsoft.com/office/officeart/2005/8/layout/target2"/>
    <dgm:cxn modelId="{FE35A270-7492-4E46-976A-9AE586566166}" srcId="{49E767E0-C782-4E1A-9179-94D6A2441AA2}" destId="{818E3710-E22F-407B-8EAD-E0B39800C79A}" srcOrd="0" destOrd="0" parTransId="{E2A5E448-599B-4094-8BFD-7851D2257579}" sibTransId="{989E9BD6-75AA-4126-BBC8-3C2E1797FFF8}"/>
    <dgm:cxn modelId="{5EBDC609-6108-40B6-83C3-3631A91F2CF6}" type="presOf" srcId="{818E3710-E22F-407B-8EAD-E0B39800C79A}" destId="{D040E95B-FA02-46ED-B0FB-8CB10E081A58}" srcOrd="0" destOrd="0" presId="urn:microsoft.com/office/officeart/2005/8/layout/target2"/>
    <dgm:cxn modelId="{A158251F-108A-4764-951D-4DCED3491814}" type="presParOf" srcId="{C31F4DCC-D4C7-4E32-95E7-421CB0E4649A}" destId="{BB4230DE-18B7-4CB3-ACF2-4F377473BB9C}" srcOrd="0" destOrd="0" presId="urn:microsoft.com/office/officeart/2005/8/layout/target2"/>
    <dgm:cxn modelId="{3EA00E00-FAC7-41D1-9C62-4DAE89BA2618}" type="presParOf" srcId="{BB4230DE-18B7-4CB3-ACF2-4F377473BB9C}" destId="{D040E95B-FA02-46ED-B0FB-8CB10E081A58}" srcOrd="0" destOrd="0" presId="urn:microsoft.com/office/officeart/2005/8/layout/target2"/>
    <dgm:cxn modelId="{5D4EAAF4-B36D-417D-AE3E-6536988995CB}" type="presParOf" srcId="{BB4230DE-18B7-4CB3-ACF2-4F377473BB9C}" destId="{1D7B637E-0459-4447-B595-5D0D9EFA4B6B}" srcOrd="1" destOrd="0" presId="urn:microsoft.com/office/officeart/2005/8/layout/target2"/>
    <dgm:cxn modelId="{903A0DAF-5543-4740-A697-82D76B8B3BD1}" type="presParOf" srcId="{C31F4DCC-D4C7-4E32-95E7-421CB0E4649A}" destId="{AA515FAB-6F4A-4913-8E85-46E78AF40AC3}" srcOrd="1" destOrd="0" presId="urn:microsoft.com/office/officeart/2005/8/layout/target2"/>
    <dgm:cxn modelId="{D276631F-C538-45A1-9486-CA14C93470DC}" type="presParOf" srcId="{AA515FAB-6F4A-4913-8E85-46E78AF40AC3}" destId="{C70EB824-6E79-4239-A48C-A09E6705EF5E}" srcOrd="0" destOrd="0" presId="urn:microsoft.com/office/officeart/2005/8/layout/target2"/>
    <dgm:cxn modelId="{A10C7564-1FCC-4678-A2BB-6F04774B6DAD}" type="presParOf" srcId="{AA515FAB-6F4A-4913-8E85-46E78AF40AC3}" destId="{9E7EB62D-2456-4DD5-88CE-384A204A2825}" srcOrd="1" destOrd="0" presId="urn:microsoft.com/office/officeart/2005/8/layout/target2"/>
    <dgm:cxn modelId="{5A496EAC-5DD8-426D-B803-87612D2A7D55}" type="presParOf" srcId="{C31F4DCC-D4C7-4E32-95E7-421CB0E4649A}" destId="{BC226293-5425-4646-8B8F-877DA0544E31}" srcOrd="2" destOrd="0" presId="urn:microsoft.com/office/officeart/2005/8/layout/target2"/>
    <dgm:cxn modelId="{9AD7A2AC-B84F-4BF6-AB59-0F8CA19829AC}" type="presParOf" srcId="{BC226293-5425-4646-8B8F-877DA0544E31}" destId="{99174604-C6B8-460A-9054-5DFEB666F055}" srcOrd="0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14BFB10-547F-4C51-B2F5-0063213E5820}" type="doc">
      <dgm:prSet loTypeId="urn:microsoft.com/office/officeart/2005/8/layout/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A1D9B795-6B74-45C4-8098-BB29B3169D6B}">
      <dgm:prSet phldrT="[Text]" custT="1"/>
      <dgm:spPr/>
      <dgm:t>
        <a:bodyPr/>
        <a:lstStyle/>
        <a:p>
          <a:r>
            <a:rPr lang="hr-HR" sz="1800" b="1" dirty="0" smtClean="0"/>
            <a:t>TRŽIŠTE KRAJNJE POTROŠNJE</a:t>
          </a:r>
          <a:endParaRPr lang="hr-HR" sz="1800" b="1" dirty="0"/>
        </a:p>
      </dgm:t>
    </dgm:pt>
    <dgm:pt modelId="{D5DF3D6C-65A1-4C07-BF78-29624877C1DF}" type="parTrans" cxnId="{BEF0A161-84D7-4187-A0FE-19099D160AFF}">
      <dgm:prSet/>
      <dgm:spPr/>
      <dgm:t>
        <a:bodyPr/>
        <a:lstStyle/>
        <a:p>
          <a:endParaRPr lang="hr-HR"/>
        </a:p>
      </dgm:t>
    </dgm:pt>
    <dgm:pt modelId="{160FCCBA-AC54-4438-B308-0590D44A45E5}" type="sibTrans" cxnId="{BEF0A161-84D7-4187-A0FE-19099D160AFF}">
      <dgm:prSet/>
      <dgm:spPr/>
      <dgm:t>
        <a:bodyPr/>
        <a:lstStyle/>
        <a:p>
          <a:endParaRPr lang="hr-HR"/>
        </a:p>
      </dgm:t>
    </dgm:pt>
    <dgm:pt modelId="{1531E316-3DF5-4FEC-B4C3-4AA2882C49C6}">
      <dgm:prSet custT="1"/>
      <dgm:spPr/>
      <dgm:t>
        <a:bodyPr/>
        <a:lstStyle/>
        <a:p>
          <a:r>
            <a:rPr lang="hr-HR" sz="1800" b="1" dirty="0" smtClean="0"/>
            <a:t>TRŽIŠTE POSLOVNE POTROŠNJE</a:t>
          </a:r>
          <a:endParaRPr lang="hr-HR" sz="1800" b="1" dirty="0"/>
        </a:p>
      </dgm:t>
    </dgm:pt>
    <dgm:pt modelId="{AD1DD521-F3CD-4059-AFDC-64CCF9459CB5}" type="parTrans" cxnId="{9AE79CB4-E2A7-4B20-A67B-E22F2379719B}">
      <dgm:prSet/>
      <dgm:spPr/>
      <dgm:t>
        <a:bodyPr/>
        <a:lstStyle/>
        <a:p>
          <a:endParaRPr lang="hr-HR"/>
        </a:p>
      </dgm:t>
    </dgm:pt>
    <dgm:pt modelId="{5B7CBFE6-D5E8-48D7-83A6-AB47C489E527}" type="sibTrans" cxnId="{9AE79CB4-E2A7-4B20-A67B-E22F2379719B}">
      <dgm:prSet/>
      <dgm:spPr/>
      <dgm:t>
        <a:bodyPr/>
        <a:lstStyle/>
        <a:p>
          <a:endParaRPr lang="hr-HR"/>
        </a:p>
      </dgm:t>
    </dgm:pt>
    <dgm:pt modelId="{23A987AE-A94A-423C-8597-DC056586C2A9}">
      <dgm:prSet custT="1"/>
      <dgm:spPr/>
      <dgm:t>
        <a:bodyPr/>
        <a:lstStyle/>
        <a:p>
          <a:r>
            <a:rPr lang="hr-HR" sz="1800" b="1" dirty="0" smtClean="0"/>
            <a:t>TRŽIŠTE PREPRODAVAČA</a:t>
          </a:r>
          <a:endParaRPr lang="hr-HR" sz="1800" b="1" dirty="0"/>
        </a:p>
      </dgm:t>
    </dgm:pt>
    <dgm:pt modelId="{98EAB9D6-509D-4851-B391-9BDC888F9AE8}" type="parTrans" cxnId="{57B35EEE-0460-4756-843F-689C844E6137}">
      <dgm:prSet/>
      <dgm:spPr/>
      <dgm:t>
        <a:bodyPr/>
        <a:lstStyle/>
        <a:p>
          <a:endParaRPr lang="hr-HR"/>
        </a:p>
      </dgm:t>
    </dgm:pt>
    <dgm:pt modelId="{A3D95B30-9CE8-4F8F-8DAB-28E7C5DA11EB}" type="sibTrans" cxnId="{57B35EEE-0460-4756-843F-689C844E6137}">
      <dgm:prSet/>
      <dgm:spPr/>
      <dgm:t>
        <a:bodyPr/>
        <a:lstStyle/>
        <a:p>
          <a:endParaRPr lang="hr-HR"/>
        </a:p>
      </dgm:t>
    </dgm:pt>
    <dgm:pt modelId="{A009A1FB-599D-4C22-ACDD-2B08C2CFEA5F}">
      <dgm:prSet custT="1"/>
      <dgm:spPr/>
      <dgm:t>
        <a:bodyPr/>
        <a:lstStyle/>
        <a:p>
          <a:r>
            <a:rPr lang="hr-HR" sz="1800" b="1" dirty="0" smtClean="0"/>
            <a:t>INSTITUCIJSKA TRŽIŠTA</a:t>
          </a:r>
          <a:endParaRPr lang="hr-HR" sz="1800" b="1" dirty="0"/>
        </a:p>
      </dgm:t>
    </dgm:pt>
    <dgm:pt modelId="{E280CA20-87BB-4138-83EB-A152BFD8C833}" type="parTrans" cxnId="{B5618852-725F-4C0C-9A41-08F151B4B31E}">
      <dgm:prSet/>
      <dgm:spPr/>
      <dgm:t>
        <a:bodyPr/>
        <a:lstStyle/>
        <a:p>
          <a:endParaRPr lang="hr-HR"/>
        </a:p>
      </dgm:t>
    </dgm:pt>
    <dgm:pt modelId="{CD132D67-89D1-44FC-A4F9-DB044C8CCA33}" type="sibTrans" cxnId="{B5618852-725F-4C0C-9A41-08F151B4B31E}">
      <dgm:prSet/>
      <dgm:spPr/>
      <dgm:t>
        <a:bodyPr/>
        <a:lstStyle/>
        <a:p>
          <a:endParaRPr lang="hr-HR"/>
        </a:p>
      </dgm:t>
    </dgm:pt>
    <dgm:pt modelId="{3A4BD9FE-891F-484E-91A8-291B20004BB6}">
      <dgm:prSet custT="1"/>
      <dgm:spPr/>
      <dgm:t>
        <a:bodyPr/>
        <a:lstStyle/>
        <a:p>
          <a:r>
            <a:rPr lang="hr-HR" sz="1800" b="1" dirty="0" smtClean="0"/>
            <a:t>VLADINA TRŽIŠTA</a:t>
          </a:r>
          <a:endParaRPr lang="hr-HR" sz="1800" b="1" dirty="0"/>
        </a:p>
      </dgm:t>
    </dgm:pt>
    <dgm:pt modelId="{ACB7D772-1BBD-4135-B9F3-83BF1556BDFB}" type="parTrans" cxnId="{BFD458D1-1F5A-49F8-BEAA-7D84BF995BF5}">
      <dgm:prSet/>
      <dgm:spPr/>
      <dgm:t>
        <a:bodyPr/>
        <a:lstStyle/>
        <a:p>
          <a:endParaRPr lang="hr-HR"/>
        </a:p>
      </dgm:t>
    </dgm:pt>
    <dgm:pt modelId="{C82E1DBD-2595-4126-96B4-E4E5ACBECB99}" type="sibTrans" cxnId="{BFD458D1-1F5A-49F8-BEAA-7D84BF995BF5}">
      <dgm:prSet/>
      <dgm:spPr/>
      <dgm:t>
        <a:bodyPr/>
        <a:lstStyle/>
        <a:p>
          <a:endParaRPr lang="hr-HR"/>
        </a:p>
      </dgm:t>
    </dgm:pt>
    <dgm:pt modelId="{143904F1-6A24-43EC-AA8D-586F2B928345}">
      <dgm:prSet custT="1"/>
      <dgm:spPr/>
      <dgm:t>
        <a:bodyPr/>
        <a:lstStyle/>
        <a:p>
          <a:r>
            <a:rPr lang="hr-HR" sz="1800" b="1" dirty="0" smtClean="0"/>
            <a:t>MEĐUNARODNA TRŽIŠTA</a:t>
          </a:r>
          <a:endParaRPr lang="hr-HR" sz="1800" b="1" dirty="0"/>
        </a:p>
      </dgm:t>
    </dgm:pt>
    <dgm:pt modelId="{0866C064-A26B-448E-B013-C4B3C233B57A}" type="parTrans" cxnId="{323A517E-D779-4356-BBBC-30BF559E1D22}">
      <dgm:prSet/>
      <dgm:spPr/>
      <dgm:t>
        <a:bodyPr/>
        <a:lstStyle/>
        <a:p>
          <a:endParaRPr lang="hr-HR"/>
        </a:p>
      </dgm:t>
    </dgm:pt>
    <dgm:pt modelId="{25AC512A-5E2E-42B7-BB50-03786B2C64AA}" type="sibTrans" cxnId="{323A517E-D779-4356-BBBC-30BF559E1D22}">
      <dgm:prSet/>
      <dgm:spPr/>
      <dgm:t>
        <a:bodyPr/>
        <a:lstStyle/>
        <a:p>
          <a:endParaRPr lang="hr-HR"/>
        </a:p>
      </dgm:t>
    </dgm:pt>
    <dgm:pt modelId="{C6D1611F-AA0A-45FB-A0EA-F2F0C4DEAD77}">
      <dgm:prSet phldrT="[Text]" custT="1"/>
      <dgm:spPr/>
      <dgm:t>
        <a:bodyPr/>
        <a:lstStyle/>
        <a:p>
          <a:r>
            <a:rPr lang="hr-HR" sz="1300" dirty="0" smtClean="0"/>
            <a:t> </a:t>
          </a:r>
          <a:r>
            <a:rPr lang="hr-HR" sz="1600" dirty="0" smtClean="0"/>
            <a:t>pojedinci i kućanstva koja kupuju proizvode za osobnu potrošnju</a:t>
          </a:r>
          <a:endParaRPr lang="hr-HR" sz="1300" dirty="0"/>
        </a:p>
      </dgm:t>
    </dgm:pt>
    <dgm:pt modelId="{630D9773-72B9-4E2D-B2A7-F16463B76E00}" type="parTrans" cxnId="{5E6C88C9-35C5-4E4A-A3B7-E4CFB749C500}">
      <dgm:prSet/>
      <dgm:spPr/>
      <dgm:t>
        <a:bodyPr/>
        <a:lstStyle/>
        <a:p>
          <a:endParaRPr lang="hr-HR"/>
        </a:p>
      </dgm:t>
    </dgm:pt>
    <dgm:pt modelId="{0C24BEE1-5B74-4AE7-A44D-89BD472828F8}" type="sibTrans" cxnId="{5E6C88C9-35C5-4E4A-A3B7-E4CFB749C500}">
      <dgm:prSet/>
      <dgm:spPr/>
      <dgm:t>
        <a:bodyPr/>
        <a:lstStyle/>
        <a:p>
          <a:endParaRPr lang="hr-HR"/>
        </a:p>
      </dgm:t>
    </dgm:pt>
    <dgm:pt modelId="{E38719D5-17D7-4B56-9D5A-EB066ABC7B64}">
      <dgm:prSet custT="1"/>
      <dgm:spPr/>
      <dgm:t>
        <a:bodyPr/>
        <a:lstStyle/>
        <a:p>
          <a:r>
            <a:rPr lang="hr-HR" sz="1600" dirty="0" smtClean="0"/>
            <a:t>roba ili usluge kupuju se za daljnju obradu ili korištenje u proizvodnji</a:t>
          </a:r>
          <a:endParaRPr lang="hr-HR" sz="1600" dirty="0"/>
        </a:p>
      </dgm:t>
    </dgm:pt>
    <dgm:pt modelId="{EEEA5A25-2310-47E4-8C77-A9FD56732A5B}" type="parTrans" cxnId="{4A042110-45F9-4335-9136-B92C29E4E2D4}">
      <dgm:prSet/>
      <dgm:spPr/>
      <dgm:t>
        <a:bodyPr/>
        <a:lstStyle/>
        <a:p>
          <a:endParaRPr lang="hr-HR"/>
        </a:p>
      </dgm:t>
    </dgm:pt>
    <dgm:pt modelId="{23882F17-E262-4B35-8628-3E1A11A003E3}" type="sibTrans" cxnId="{4A042110-45F9-4335-9136-B92C29E4E2D4}">
      <dgm:prSet/>
      <dgm:spPr/>
      <dgm:t>
        <a:bodyPr/>
        <a:lstStyle/>
        <a:p>
          <a:endParaRPr lang="hr-HR"/>
        </a:p>
      </dgm:t>
    </dgm:pt>
    <dgm:pt modelId="{AB97D232-43A4-4068-93E3-E6F25E02110D}">
      <dgm:prSet custT="1"/>
      <dgm:spPr/>
      <dgm:t>
        <a:bodyPr/>
        <a:lstStyle/>
        <a:p>
          <a:r>
            <a:rPr lang="hr-HR" sz="1600" dirty="0" smtClean="0"/>
            <a:t>preprodavači kupuju robu ili usluge kako bi ih preprodali i ostvarili dobit</a:t>
          </a:r>
          <a:endParaRPr lang="hr-HR" sz="1600" dirty="0"/>
        </a:p>
      </dgm:t>
    </dgm:pt>
    <dgm:pt modelId="{1ABF0DD1-E82B-48E0-95CB-3202B7AA89EB}" type="parTrans" cxnId="{A1B287A9-AD97-4191-9EA9-5A5C917F90FA}">
      <dgm:prSet/>
      <dgm:spPr/>
      <dgm:t>
        <a:bodyPr/>
        <a:lstStyle/>
        <a:p>
          <a:endParaRPr lang="hr-HR"/>
        </a:p>
      </dgm:t>
    </dgm:pt>
    <dgm:pt modelId="{4814474C-B25B-4A34-A677-C8DA81C16F6F}" type="sibTrans" cxnId="{A1B287A9-AD97-4191-9EA9-5A5C917F90FA}">
      <dgm:prSet/>
      <dgm:spPr/>
      <dgm:t>
        <a:bodyPr/>
        <a:lstStyle/>
        <a:p>
          <a:endParaRPr lang="hr-HR"/>
        </a:p>
      </dgm:t>
    </dgm:pt>
    <dgm:pt modelId="{743DA5AA-E927-422C-8B01-A8CE1D178DCC}">
      <dgm:prSet custT="1"/>
      <dgm:spPr/>
      <dgm:t>
        <a:bodyPr/>
        <a:lstStyle/>
        <a:p>
          <a:r>
            <a:rPr lang="hr-HR" sz="1600" dirty="0" smtClean="0"/>
            <a:t>tržište u koje ubrajamo škole, bolnice, staračke domove, zatvore i sl. gdje se roba kupuje za osobe o kojima se skrbi</a:t>
          </a:r>
          <a:endParaRPr lang="hr-HR" sz="1600" dirty="0"/>
        </a:p>
      </dgm:t>
    </dgm:pt>
    <dgm:pt modelId="{91331894-614F-4896-B881-150AD20698A7}" type="parTrans" cxnId="{6A757089-D6C1-4F52-8461-CA4BA27FB3C6}">
      <dgm:prSet/>
      <dgm:spPr/>
      <dgm:t>
        <a:bodyPr/>
        <a:lstStyle/>
        <a:p>
          <a:endParaRPr lang="hr-HR"/>
        </a:p>
      </dgm:t>
    </dgm:pt>
    <dgm:pt modelId="{D1C4319B-EFF1-4BE1-A724-0808C27D65B8}" type="sibTrans" cxnId="{6A757089-D6C1-4F52-8461-CA4BA27FB3C6}">
      <dgm:prSet/>
      <dgm:spPr/>
      <dgm:t>
        <a:bodyPr/>
        <a:lstStyle/>
        <a:p>
          <a:endParaRPr lang="hr-HR"/>
        </a:p>
      </dgm:t>
    </dgm:pt>
    <dgm:pt modelId="{615C1C6C-DE8C-4D8B-9340-91BB40C1CC68}">
      <dgm:prSet custT="1"/>
      <dgm:spPr/>
      <dgm:t>
        <a:bodyPr/>
        <a:lstStyle/>
        <a:p>
          <a:r>
            <a:rPr lang="hr-HR" sz="1600" dirty="0" smtClean="0"/>
            <a:t>tržišta na kojima vladine agencije kupuju robu ili usluge kako bi proizvele javne usluge</a:t>
          </a:r>
          <a:endParaRPr lang="hr-HR" sz="1600" dirty="0"/>
        </a:p>
      </dgm:t>
    </dgm:pt>
    <dgm:pt modelId="{635AE1F2-8E4B-4DEC-89B0-5401CEA6E0C1}" type="parTrans" cxnId="{BB923730-B261-4A68-9E2E-B5533702538D}">
      <dgm:prSet/>
      <dgm:spPr/>
      <dgm:t>
        <a:bodyPr/>
        <a:lstStyle/>
        <a:p>
          <a:endParaRPr lang="hr-HR"/>
        </a:p>
      </dgm:t>
    </dgm:pt>
    <dgm:pt modelId="{8AC5CE52-C35D-4811-8E0B-B9EDE85F23CC}" type="sibTrans" cxnId="{BB923730-B261-4A68-9E2E-B5533702538D}">
      <dgm:prSet/>
      <dgm:spPr/>
      <dgm:t>
        <a:bodyPr/>
        <a:lstStyle/>
        <a:p>
          <a:endParaRPr lang="hr-HR"/>
        </a:p>
      </dgm:t>
    </dgm:pt>
    <dgm:pt modelId="{079F4E20-6B56-44AA-8394-7CB19161A8DA}">
      <dgm:prSet custT="1"/>
      <dgm:spPr/>
      <dgm:t>
        <a:bodyPr/>
        <a:lstStyle/>
        <a:p>
          <a:r>
            <a:rPr lang="hr-HR" sz="1600" dirty="0" smtClean="0"/>
            <a:t>tržišta kupaca drugih zemalja</a:t>
          </a:r>
          <a:endParaRPr lang="hr-HR" sz="1600" dirty="0"/>
        </a:p>
      </dgm:t>
    </dgm:pt>
    <dgm:pt modelId="{D05FE931-A4FC-4C31-BD3C-372BD4FF3EC3}" type="parTrans" cxnId="{AF870EDB-28DE-4BCE-B7CE-8217AED28E79}">
      <dgm:prSet/>
      <dgm:spPr/>
      <dgm:t>
        <a:bodyPr/>
        <a:lstStyle/>
        <a:p>
          <a:endParaRPr lang="hr-HR"/>
        </a:p>
      </dgm:t>
    </dgm:pt>
    <dgm:pt modelId="{FC453BC6-FDCB-4332-B4D4-87ADC2FF230E}" type="sibTrans" cxnId="{AF870EDB-28DE-4BCE-B7CE-8217AED28E79}">
      <dgm:prSet/>
      <dgm:spPr/>
      <dgm:t>
        <a:bodyPr/>
        <a:lstStyle/>
        <a:p>
          <a:endParaRPr lang="hr-HR"/>
        </a:p>
      </dgm:t>
    </dgm:pt>
    <dgm:pt modelId="{4835302C-DD15-4D1F-BD76-02850B31B462}" type="pres">
      <dgm:prSet presAssocID="{B14BFB10-547F-4C51-B2F5-0063213E582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8F0645F7-589A-419E-ADF5-C486E7B51596}" type="pres">
      <dgm:prSet presAssocID="{A1D9B795-6B74-45C4-8098-BB29B3169D6B}" presName="parentLin" presStyleCnt="0"/>
      <dgm:spPr/>
    </dgm:pt>
    <dgm:pt modelId="{F368A894-D9A3-4771-9E14-E348B4E29047}" type="pres">
      <dgm:prSet presAssocID="{A1D9B795-6B74-45C4-8098-BB29B3169D6B}" presName="parentLeftMargin" presStyleLbl="node1" presStyleIdx="0" presStyleCnt="6"/>
      <dgm:spPr/>
      <dgm:t>
        <a:bodyPr/>
        <a:lstStyle/>
        <a:p>
          <a:endParaRPr lang="hr-HR"/>
        </a:p>
      </dgm:t>
    </dgm:pt>
    <dgm:pt modelId="{26BA44FA-87B4-40CF-8B98-B47688AA29AA}" type="pres">
      <dgm:prSet presAssocID="{A1D9B795-6B74-45C4-8098-BB29B3169D6B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F7FF50ED-8C70-4BDB-BCBF-59AF65EE0011}" type="pres">
      <dgm:prSet presAssocID="{A1D9B795-6B74-45C4-8098-BB29B3169D6B}" presName="negativeSpace" presStyleCnt="0"/>
      <dgm:spPr/>
    </dgm:pt>
    <dgm:pt modelId="{871F8796-0CDA-47ED-BA53-3BA1F9DB20D1}" type="pres">
      <dgm:prSet presAssocID="{A1D9B795-6B74-45C4-8098-BB29B3169D6B}" presName="childText" presStyleLbl="conFgAcc1" presStyleIdx="0" presStyleCnt="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06C10B7B-EA68-45D9-BDB6-A4F77679F8A7}" type="pres">
      <dgm:prSet presAssocID="{160FCCBA-AC54-4438-B308-0590D44A45E5}" presName="spaceBetweenRectangles" presStyleCnt="0"/>
      <dgm:spPr/>
    </dgm:pt>
    <dgm:pt modelId="{D69C806D-0743-4EFE-85E8-0ECA4B474EEF}" type="pres">
      <dgm:prSet presAssocID="{1531E316-3DF5-4FEC-B4C3-4AA2882C49C6}" presName="parentLin" presStyleCnt="0"/>
      <dgm:spPr/>
    </dgm:pt>
    <dgm:pt modelId="{38BB635B-FB8B-4CA6-9FC3-95A6761B7873}" type="pres">
      <dgm:prSet presAssocID="{1531E316-3DF5-4FEC-B4C3-4AA2882C49C6}" presName="parentLeftMargin" presStyleLbl="node1" presStyleIdx="0" presStyleCnt="6"/>
      <dgm:spPr/>
      <dgm:t>
        <a:bodyPr/>
        <a:lstStyle/>
        <a:p>
          <a:endParaRPr lang="hr-HR"/>
        </a:p>
      </dgm:t>
    </dgm:pt>
    <dgm:pt modelId="{D134A31E-A997-4D98-B44E-A9456C1CE001}" type="pres">
      <dgm:prSet presAssocID="{1531E316-3DF5-4FEC-B4C3-4AA2882C49C6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93D1C07B-1046-4227-9C69-D24C75B36122}" type="pres">
      <dgm:prSet presAssocID="{1531E316-3DF5-4FEC-B4C3-4AA2882C49C6}" presName="negativeSpace" presStyleCnt="0"/>
      <dgm:spPr/>
    </dgm:pt>
    <dgm:pt modelId="{6F4D3CA2-A291-420F-9BD7-E63EA5B80E8C}" type="pres">
      <dgm:prSet presAssocID="{1531E316-3DF5-4FEC-B4C3-4AA2882C49C6}" presName="childText" presStyleLbl="conFgAcc1" presStyleIdx="1" presStyleCnt="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FA24BB36-3DF6-45AA-8CA2-22715414ABC3}" type="pres">
      <dgm:prSet presAssocID="{5B7CBFE6-D5E8-48D7-83A6-AB47C489E527}" presName="spaceBetweenRectangles" presStyleCnt="0"/>
      <dgm:spPr/>
    </dgm:pt>
    <dgm:pt modelId="{9D96CA45-BC0F-40F6-B82A-FDC73384C8AF}" type="pres">
      <dgm:prSet presAssocID="{23A987AE-A94A-423C-8597-DC056586C2A9}" presName="parentLin" presStyleCnt="0"/>
      <dgm:spPr/>
    </dgm:pt>
    <dgm:pt modelId="{498E4876-70BD-44C1-8F8D-82BF6B2C0620}" type="pres">
      <dgm:prSet presAssocID="{23A987AE-A94A-423C-8597-DC056586C2A9}" presName="parentLeftMargin" presStyleLbl="node1" presStyleIdx="1" presStyleCnt="6"/>
      <dgm:spPr/>
      <dgm:t>
        <a:bodyPr/>
        <a:lstStyle/>
        <a:p>
          <a:endParaRPr lang="hr-HR"/>
        </a:p>
      </dgm:t>
    </dgm:pt>
    <dgm:pt modelId="{BF26F72F-4E2E-4AAB-AF84-8BD176E0B7DE}" type="pres">
      <dgm:prSet presAssocID="{23A987AE-A94A-423C-8597-DC056586C2A9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022B9C6F-5D00-455B-A20F-B334979C49D4}" type="pres">
      <dgm:prSet presAssocID="{23A987AE-A94A-423C-8597-DC056586C2A9}" presName="negativeSpace" presStyleCnt="0"/>
      <dgm:spPr/>
    </dgm:pt>
    <dgm:pt modelId="{BFD4D072-360E-4C2C-B246-A6CB0551FB1E}" type="pres">
      <dgm:prSet presAssocID="{23A987AE-A94A-423C-8597-DC056586C2A9}" presName="childText" presStyleLbl="conFgAcc1" presStyleIdx="2" presStyleCnt="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B4CCBF20-7338-4984-BB80-65CCDA31E088}" type="pres">
      <dgm:prSet presAssocID="{A3D95B30-9CE8-4F8F-8DAB-28E7C5DA11EB}" presName="spaceBetweenRectangles" presStyleCnt="0"/>
      <dgm:spPr/>
    </dgm:pt>
    <dgm:pt modelId="{D0552483-090A-4F72-9AA0-F80DFAC50218}" type="pres">
      <dgm:prSet presAssocID="{A009A1FB-599D-4C22-ACDD-2B08C2CFEA5F}" presName="parentLin" presStyleCnt="0"/>
      <dgm:spPr/>
    </dgm:pt>
    <dgm:pt modelId="{04EE3CEA-1BDB-42D8-89F0-482E2F1D2B18}" type="pres">
      <dgm:prSet presAssocID="{A009A1FB-599D-4C22-ACDD-2B08C2CFEA5F}" presName="parentLeftMargin" presStyleLbl="node1" presStyleIdx="2" presStyleCnt="6"/>
      <dgm:spPr/>
      <dgm:t>
        <a:bodyPr/>
        <a:lstStyle/>
        <a:p>
          <a:endParaRPr lang="hr-HR"/>
        </a:p>
      </dgm:t>
    </dgm:pt>
    <dgm:pt modelId="{CD814403-6335-4EB8-B477-C1A3B3799246}" type="pres">
      <dgm:prSet presAssocID="{A009A1FB-599D-4C22-ACDD-2B08C2CFEA5F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7ACF6D48-D56E-4A91-8BC2-5746E10EE2D1}" type="pres">
      <dgm:prSet presAssocID="{A009A1FB-599D-4C22-ACDD-2B08C2CFEA5F}" presName="negativeSpace" presStyleCnt="0"/>
      <dgm:spPr/>
    </dgm:pt>
    <dgm:pt modelId="{5F3C2DE9-78EC-4846-8DCD-4EBE537EA45C}" type="pres">
      <dgm:prSet presAssocID="{A009A1FB-599D-4C22-ACDD-2B08C2CFEA5F}" presName="childText" presStyleLbl="conFgAcc1" presStyleIdx="3" presStyleCnt="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6124101-5025-47AB-90AB-6935F2B3F43D}" type="pres">
      <dgm:prSet presAssocID="{CD132D67-89D1-44FC-A4F9-DB044C8CCA33}" presName="spaceBetweenRectangles" presStyleCnt="0"/>
      <dgm:spPr/>
    </dgm:pt>
    <dgm:pt modelId="{12B8BAF6-8EFB-42DE-9C61-13B005C26E6B}" type="pres">
      <dgm:prSet presAssocID="{3A4BD9FE-891F-484E-91A8-291B20004BB6}" presName="parentLin" presStyleCnt="0"/>
      <dgm:spPr/>
    </dgm:pt>
    <dgm:pt modelId="{9301F940-EF90-42D0-BEF4-4ECD51CE04F9}" type="pres">
      <dgm:prSet presAssocID="{3A4BD9FE-891F-484E-91A8-291B20004BB6}" presName="parentLeftMargin" presStyleLbl="node1" presStyleIdx="3" presStyleCnt="6"/>
      <dgm:spPr/>
      <dgm:t>
        <a:bodyPr/>
        <a:lstStyle/>
        <a:p>
          <a:endParaRPr lang="hr-HR"/>
        </a:p>
      </dgm:t>
    </dgm:pt>
    <dgm:pt modelId="{676DCB9F-167D-4E3A-8D24-77EEFF892A80}" type="pres">
      <dgm:prSet presAssocID="{3A4BD9FE-891F-484E-91A8-291B20004BB6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E04C9A9F-10C4-47EE-95AF-54CD5E834585}" type="pres">
      <dgm:prSet presAssocID="{3A4BD9FE-891F-484E-91A8-291B20004BB6}" presName="negativeSpace" presStyleCnt="0"/>
      <dgm:spPr/>
    </dgm:pt>
    <dgm:pt modelId="{1D6A0A35-83FC-496D-8A12-6564971116D5}" type="pres">
      <dgm:prSet presAssocID="{3A4BD9FE-891F-484E-91A8-291B20004BB6}" presName="childText" presStyleLbl="conFgAcc1" presStyleIdx="4" presStyleCnt="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64C1504-8737-4FC9-A5BA-5D338E27B067}" type="pres">
      <dgm:prSet presAssocID="{C82E1DBD-2595-4126-96B4-E4E5ACBECB99}" presName="spaceBetweenRectangles" presStyleCnt="0"/>
      <dgm:spPr/>
    </dgm:pt>
    <dgm:pt modelId="{70DFDB22-9BF0-438F-A769-5A693C3A18CC}" type="pres">
      <dgm:prSet presAssocID="{143904F1-6A24-43EC-AA8D-586F2B928345}" presName="parentLin" presStyleCnt="0"/>
      <dgm:spPr/>
    </dgm:pt>
    <dgm:pt modelId="{589859BC-DDDC-44DB-89A6-2189E8930E3A}" type="pres">
      <dgm:prSet presAssocID="{143904F1-6A24-43EC-AA8D-586F2B928345}" presName="parentLeftMargin" presStyleLbl="node1" presStyleIdx="4" presStyleCnt="6"/>
      <dgm:spPr/>
      <dgm:t>
        <a:bodyPr/>
        <a:lstStyle/>
        <a:p>
          <a:endParaRPr lang="hr-HR"/>
        </a:p>
      </dgm:t>
    </dgm:pt>
    <dgm:pt modelId="{A4DAB3E4-C89E-461B-A571-6C88D77AC7D0}" type="pres">
      <dgm:prSet presAssocID="{143904F1-6A24-43EC-AA8D-586F2B928345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A0D996ED-A95B-48BC-AF37-1C1620D37974}" type="pres">
      <dgm:prSet presAssocID="{143904F1-6A24-43EC-AA8D-586F2B928345}" presName="negativeSpace" presStyleCnt="0"/>
      <dgm:spPr/>
    </dgm:pt>
    <dgm:pt modelId="{8E81AC3F-C707-4F3A-83AF-4201B21EF6E0}" type="pres">
      <dgm:prSet presAssocID="{143904F1-6A24-43EC-AA8D-586F2B928345}" presName="childText" presStyleLbl="conFgAcc1" presStyleIdx="5" presStyleCnt="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839E71CC-2D21-4FC6-8379-BED6A5DD8959}" type="presOf" srcId="{AB97D232-43A4-4068-93E3-E6F25E02110D}" destId="{BFD4D072-360E-4C2C-B246-A6CB0551FB1E}" srcOrd="0" destOrd="0" presId="urn:microsoft.com/office/officeart/2005/8/layout/list1"/>
    <dgm:cxn modelId="{F3584AD9-0C08-48E4-9988-F03D94C28F53}" type="presOf" srcId="{615C1C6C-DE8C-4D8B-9340-91BB40C1CC68}" destId="{1D6A0A35-83FC-496D-8A12-6564971116D5}" srcOrd="0" destOrd="0" presId="urn:microsoft.com/office/officeart/2005/8/layout/list1"/>
    <dgm:cxn modelId="{49C2904C-8FFB-40DD-86F4-5C823C9C6765}" type="presOf" srcId="{A1D9B795-6B74-45C4-8098-BB29B3169D6B}" destId="{F368A894-D9A3-4771-9E14-E348B4E29047}" srcOrd="0" destOrd="0" presId="urn:microsoft.com/office/officeart/2005/8/layout/list1"/>
    <dgm:cxn modelId="{323A517E-D779-4356-BBBC-30BF559E1D22}" srcId="{B14BFB10-547F-4C51-B2F5-0063213E5820}" destId="{143904F1-6A24-43EC-AA8D-586F2B928345}" srcOrd="5" destOrd="0" parTransId="{0866C064-A26B-448E-B013-C4B3C233B57A}" sibTransId="{25AC512A-5E2E-42B7-BB50-03786B2C64AA}"/>
    <dgm:cxn modelId="{8A4F26DA-2312-4459-917A-72B9642069C2}" type="presOf" srcId="{B14BFB10-547F-4C51-B2F5-0063213E5820}" destId="{4835302C-DD15-4D1F-BD76-02850B31B462}" srcOrd="0" destOrd="0" presId="urn:microsoft.com/office/officeart/2005/8/layout/list1"/>
    <dgm:cxn modelId="{A1B287A9-AD97-4191-9EA9-5A5C917F90FA}" srcId="{23A987AE-A94A-423C-8597-DC056586C2A9}" destId="{AB97D232-43A4-4068-93E3-E6F25E02110D}" srcOrd="0" destOrd="0" parTransId="{1ABF0DD1-E82B-48E0-95CB-3202B7AA89EB}" sibTransId="{4814474C-B25B-4A34-A677-C8DA81C16F6F}"/>
    <dgm:cxn modelId="{6367CEE3-4A1A-4215-8EE6-FECD3F53D48E}" type="presOf" srcId="{143904F1-6A24-43EC-AA8D-586F2B928345}" destId="{589859BC-DDDC-44DB-89A6-2189E8930E3A}" srcOrd="0" destOrd="0" presId="urn:microsoft.com/office/officeart/2005/8/layout/list1"/>
    <dgm:cxn modelId="{226D58B3-962A-47DF-903D-6C4E43DACA9F}" type="presOf" srcId="{1531E316-3DF5-4FEC-B4C3-4AA2882C49C6}" destId="{D134A31E-A997-4D98-B44E-A9456C1CE001}" srcOrd="1" destOrd="0" presId="urn:microsoft.com/office/officeart/2005/8/layout/list1"/>
    <dgm:cxn modelId="{AF870EDB-28DE-4BCE-B7CE-8217AED28E79}" srcId="{143904F1-6A24-43EC-AA8D-586F2B928345}" destId="{079F4E20-6B56-44AA-8394-7CB19161A8DA}" srcOrd="0" destOrd="0" parTransId="{D05FE931-A4FC-4C31-BD3C-372BD4FF3EC3}" sibTransId="{FC453BC6-FDCB-4332-B4D4-87ADC2FF230E}"/>
    <dgm:cxn modelId="{BFD458D1-1F5A-49F8-BEAA-7D84BF995BF5}" srcId="{B14BFB10-547F-4C51-B2F5-0063213E5820}" destId="{3A4BD9FE-891F-484E-91A8-291B20004BB6}" srcOrd="4" destOrd="0" parTransId="{ACB7D772-1BBD-4135-B9F3-83BF1556BDFB}" sibTransId="{C82E1DBD-2595-4126-96B4-E4E5ACBECB99}"/>
    <dgm:cxn modelId="{BEF0A161-84D7-4187-A0FE-19099D160AFF}" srcId="{B14BFB10-547F-4C51-B2F5-0063213E5820}" destId="{A1D9B795-6B74-45C4-8098-BB29B3169D6B}" srcOrd="0" destOrd="0" parTransId="{D5DF3D6C-65A1-4C07-BF78-29624877C1DF}" sibTransId="{160FCCBA-AC54-4438-B308-0590D44A45E5}"/>
    <dgm:cxn modelId="{05CC9ECB-BB9C-455F-9DD3-B8C6A5C1B426}" type="presOf" srcId="{A009A1FB-599D-4C22-ACDD-2B08C2CFEA5F}" destId="{CD814403-6335-4EB8-B477-C1A3B3799246}" srcOrd="1" destOrd="0" presId="urn:microsoft.com/office/officeart/2005/8/layout/list1"/>
    <dgm:cxn modelId="{5AB5C081-9D8F-45E6-8252-AD572A952650}" type="presOf" srcId="{23A987AE-A94A-423C-8597-DC056586C2A9}" destId="{BF26F72F-4E2E-4AAB-AF84-8BD176E0B7DE}" srcOrd="1" destOrd="0" presId="urn:microsoft.com/office/officeart/2005/8/layout/list1"/>
    <dgm:cxn modelId="{6A757089-D6C1-4F52-8461-CA4BA27FB3C6}" srcId="{A009A1FB-599D-4C22-ACDD-2B08C2CFEA5F}" destId="{743DA5AA-E927-422C-8B01-A8CE1D178DCC}" srcOrd="0" destOrd="0" parTransId="{91331894-614F-4896-B881-150AD20698A7}" sibTransId="{D1C4319B-EFF1-4BE1-A724-0808C27D65B8}"/>
    <dgm:cxn modelId="{B33B9C9D-D736-437F-B79B-A040E27F04EA}" type="presOf" srcId="{743DA5AA-E927-422C-8B01-A8CE1D178DCC}" destId="{5F3C2DE9-78EC-4846-8DCD-4EBE537EA45C}" srcOrd="0" destOrd="0" presId="urn:microsoft.com/office/officeart/2005/8/layout/list1"/>
    <dgm:cxn modelId="{733D1DF0-34E7-4112-8B2F-8E05013FF757}" type="presOf" srcId="{C6D1611F-AA0A-45FB-A0EA-F2F0C4DEAD77}" destId="{871F8796-0CDA-47ED-BA53-3BA1F9DB20D1}" srcOrd="0" destOrd="0" presId="urn:microsoft.com/office/officeart/2005/8/layout/list1"/>
    <dgm:cxn modelId="{B5618852-725F-4C0C-9A41-08F151B4B31E}" srcId="{B14BFB10-547F-4C51-B2F5-0063213E5820}" destId="{A009A1FB-599D-4C22-ACDD-2B08C2CFEA5F}" srcOrd="3" destOrd="0" parTransId="{E280CA20-87BB-4138-83EB-A152BFD8C833}" sibTransId="{CD132D67-89D1-44FC-A4F9-DB044C8CCA33}"/>
    <dgm:cxn modelId="{234E4773-DFD6-4DA7-9F9B-33F9A8FAC902}" type="presOf" srcId="{E38719D5-17D7-4B56-9D5A-EB066ABC7B64}" destId="{6F4D3CA2-A291-420F-9BD7-E63EA5B80E8C}" srcOrd="0" destOrd="0" presId="urn:microsoft.com/office/officeart/2005/8/layout/list1"/>
    <dgm:cxn modelId="{4278B9B1-0E83-414F-86B5-55D92D56B5C8}" type="presOf" srcId="{23A987AE-A94A-423C-8597-DC056586C2A9}" destId="{498E4876-70BD-44C1-8F8D-82BF6B2C0620}" srcOrd="0" destOrd="0" presId="urn:microsoft.com/office/officeart/2005/8/layout/list1"/>
    <dgm:cxn modelId="{5E6C88C9-35C5-4E4A-A3B7-E4CFB749C500}" srcId="{A1D9B795-6B74-45C4-8098-BB29B3169D6B}" destId="{C6D1611F-AA0A-45FB-A0EA-F2F0C4DEAD77}" srcOrd="0" destOrd="0" parTransId="{630D9773-72B9-4E2D-B2A7-F16463B76E00}" sibTransId="{0C24BEE1-5B74-4AE7-A44D-89BD472828F8}"/>
    <dgm:cxn modelId="{983AB3FA-19AB-4116-9469-CE9BF7C188FC}" type="presOf" srcId="{A009A1FB-599D-4C22-ACDD-2B08C2CFEA5F}" destId="{04EE3CEA-1BDB-42D8-89F0-482E2F1D2B18}" srcOrd="0" destOrd="0" presId="urn:microsoft.com/office/officeart/2005/8/layout/list1"/>
    <dgm:cxn modelId="{9AE79CB4-E2A7-4B20-A67B-E22F2379719B}" srcId="{B14BFB10-547F-4C51-B2F5-0063213E5820}" destId="{1531E316-3DF5-4FEC-B4C3-4AA2882C49C6}" srcOrd="1" destOrd="0" parTransId="{AD1DD521-F3CD-4059-AFDC-64CCF9459CB5}" sibTransId="{5B7CBFE6-D5E8-48D7-83A6-AB47C489E527}"/>
    <dgm:cxn modelId="{61A6706D-6DFE-44D5-9CED-CC3E0C22AFD4}" type="presOf" srcId="{143904F1-6A24-43EC-AA8D-586F2B928345}" destId="{A4DAB3E4-C89E-461B-A571-6C88D77AC7D0}" srcOrd="1" destOrd="0" presId="urn:microsoft.com/office/officeart/2005/8/layout/list1"/>
    <dgm:cxn modelId="{887A6320-D819-4BB8-93A6-FF70FBA43894}" type="presOf" srcId="{1531E316-3DF5-4FEC-B4C3-4AA2882C49C6}" destId="{38BB635B-FB8B-4CA6-9FC3-95A6761B7873}" srcOrd="0" destOrd="0" presId="urn:microsoft.com/office/officeart/2005/8/layout/list1"/>
    <dgm:cxn modelId="{B9C7677D-AE6F-4603-A49B-E521B7FBC3C6}" type="presOf" srcId="{A1D9B795-6B74-45C4-8098-BB29B3169D6B}" destId="{26BA44FA-87B4-40CF-8B98-B47688AA29AA}" srcOrd="1" destOrd="0" presId="urn:microsoft.com/office/officeart/2005/8/layout/list1"/>
    <dgm:cxn modelId="{87A3DC14-FCD5-46CE-9368-EE84AE3D6AC1}" type="presOf" srcId="{3A4BD9FE-891F-484E-91A8-291B20004BB6}" destId="{9301F940-EF90-42D0-BEF4-4ECD51CE04F9}" srcOrd="0" destOrd="0" presId="urn:microsoft.com/office/officeart/2005/8/layout/list1"/>
    <dgm:cxn modelId="{AAE59896-92F0-4438-9210-23150D83D999}" type="presOf" srcId="{3A4BD9FE-891F-484E-91A8-291B20004BB6}" destId="{676DCB9F-167D-4E3A-8D24-77EEFF892A80}" srcOrd="1" destOrd="0" presId="urn:microsoft.com/office/officeart/2005/8/layout/list1"/>
    <dgm:cxn modelId="{4A042110-45F9-4335-9136-B92C29E4E2D4}" srcId="{1531E316-3DF5-4FEC-B4C3-4AA2882C49C6}" destId="{E38719D5-17D7-4B56-9D5A-EB066ABC7B64}" srcOrd="0" destOrd="0" parTransId="{EEEA5A25-2310-47E4-8C77-A9FD56732A5B}" sibTransId="{23882F17-E262-4B35-8628-3E1A11A003E3}"/>
    <dgm:cxn modelId="{BB923730-B261-4A68-9E2E-B5533702538D}" srcId="{3A4BD9FE-891F-484E-91A8-291B20004BB6}" destId="{615C1C6C-DE8C-4D8B-9340-91BB40C1CC68}" srcOrd="0" destOrd="0" parTransId="{635AE1F2-8E4B-4DEC-89B0-5401CEA6E0C1}" sibTransId="{8AC5CE52-C35D-4811-8E0B-B9EDE85F23CC}"/>
    <dgm:cxn modelId="{57B35EEE-0460-4756-843F-689C844E6137}" srcId="{B14BFB10-547F-4C51-B2F5-0063213E5820}" destId="{23A987AE-A94A-423C-8597-DC056586C2A9}" srcOrd="2" destOrd="0" parTransId="{98EAB9D6-509D-4851-B391-9BDC888F9AE8}" sibTransId="{A3D95B30-9CE8-4F8F-8DAB-28E7C5DA11EB}"/>
    <dgm:cxn modelId="{94196CB9-F27D-401F-B37C-83AE4CB1986F}" type="presOf" srcId="{079F4E20-6B56-44AA-8394-7CB19161A8DA}" destId="{8E81AC3F-C707-4F3A-83AF-4201B21EF6E0}" srcOrd="0" destOrd="0" presId="urn:microsoft.com/office/officeart/2005/8/layout/list1"/>
    <dgm:cxn modelId="{30A8DEFC-6812-4B21-A448-C2C60AF1CC4E}" type="presParOf" srcId="{4835302C-DD15-4D1F-BD76-02850B31B462}" destId="{8F0645F7-589A-419E-ADF5-C486E7B51596}" srcOrd="0" destOrd="0" presId="urn:microsoft.com/office/officeart/2005/8/layout/list1"/>
    <dgm:cxn modelId="{E67180E2-3174-404A-BF1C-91AC3045A959}" type="presParOf" srcId="{8F0645F7-589A-419E-ADF5-C486E7B51596}" destId="{F368A894-D9A3-4771-9E14-E348B4E29047}" srcOrd="0" destOrd="0" presId="urn:microsoft.com/office/officeart/2005/8/layout/list1"/>
    <dgm:cxn modelId="{3842645B-1F46-425A-9DA0-1ED4899BE13A}" type="presParOf" srcId="{8F0645F7-589A-419E-ADF5-C486E7B51596}" destId="{26BA44FA-87B4-40CF-8B98-B47688AA29AA}" srcOrd="1" destOrd="0" presId="urn:microsoft.com/office/officeart/2005/8/layout/list1"/>
    <dgm:cxn modelId="{B7D3FB46-1A63-4287-94F5-EA39E542AB35}" type="presParOf" srcId="{4835302C-DD15-4D1F-BD76-02850B31B462}" destId="{F7FF50ED-8C70-4BDB-BCBF-59AF65EE0011}" srcOrd="1" destOrd="0" presId="urn:microsoft.com/office/officeart/2005/8/layout/list1"/>
    <dgm:cxn modelId="{5A1AE32F-9BBB-4FD7-85A3-8F6F16213D25}" type="presParOf" srcId="{4835302C-DD15-4D1F-BD76-02850B31B462}" destId="{871F8796-0CDA-47ED-BA53-3BA1F9DB20D1}" srcOrd="2" destOrd="0" presId="urn:microsoft.com/office/officeart/2005/8/layout/list1"/>
    <dgm:cxn modelId="{B6CB072B-2F2B-48EA-B8B7-DB60B702219D}" type="presParOf" srcId="{4835302C-DD15-4D1F-BD76-02850B31B462}" destId="{06C10B7B-EA68-45D9-BDB6-A4F77679F8A7}" srcOrd="3" destOrd="0" presId="urn:microsoft.com/office/officeart/2005/8/layout/list1"/>
    <dgm:cxn modelId="{AB4BB6F0-6133-4F59-A3B1-899DABE7B574}" type="presParOf" srcId="{4835302C-DD15-4D1F-BD76-02850B31B462}" destId="{D69C806D-0743-4EFE-85E8-0ECA4B474EEF}" srcOrd="4" destOrd="0" presId="urn:microsoft.com/office/officeart/2005/8/layout/list1"/>
    <dgm:cxn modelId="{DA49CF7D-A99D-4FCA-9A66-7A2B6D3A5B88}" type="presParOf" srcId="{D69C806D-0743-4EFE-85E8-0ECA4B474EEF}" destId="{38BB635B-FB8B-4CA6-9FC3-95A6761B7873}" srcOrd="0" destOrd="0" presId="urn:microsoft.com/office/officeart/2005/8/layout/list1"/>
    <dgm:cxn modelId="{22EE554E-9F47-41DC-AA89-B6FB44B87C52}" type="presParOf" srcId="{D69C806D-0743-4EFE-85E8-0ECA4B474EEF}" destId="{D134A31E-A997-4D98-B44E-A9456C1CE001}" srcOrd="1" destOrd="0" presId="urn:microsoft.com/office/officeart/2005/8/layout/list1"/>
    <dgm:cxn modelId="{0EC5DE59-D9C4-4432-A847-C37B6C1460F5}" type="presParOf" srcId="{4835302C-DD15-4D1F-BD76-02850B31B462}" destId="{93D1C07B-1046-4227-9C69-D24C75B36122}" srcOrd="5" destOrd="0" presId="urn:microsoft.com/office/officeart/2005/8/layout/list1"/>
    <dgm:cxn modelId="{D3549BFB-BD7C-4C0F-9C4B-EC7DADFDE0B7}" type="presParOf" srcId="{4835302C-DD15-4D1F-BD76-02850B31B462}" destId="{6F4D3CA2-A291-420F-9BD7-E63EA5B80E8C}" srcOrd="6" destOrd="0" presId="urn:microsoft.com/office/officeart/2005/8/layout/list1"/>
    <dgm:cxn modelId="{6BC06575-08F8-4C2F-9295-49075DEA19F3}" type="presParOf" srcId="{4835302C-DD15-4D1F-BD76-02850B31B462}" destId="{FA24BB36-3DF6-45AA-8CA2-22715414ABC3}" srcOrd="7" destOrd="0" presId="urn:microsoft.com/office/officeart/2005/8/layout/list1"/>
    <dgm:cxn modelId="{DEC4F164-229F-4470-9BAC-F541C3C81B2D}" type="presParOf" srcId="{4835302C-DD15-4D1F-BD76-02850B31B462}" destId="{9D96CA45-BC0F-40F6-B82A-FDC73384C8AF}" srcOrd="8" destOrd="0" presId="urn:microsoft.com/office/officeart/2005/8/layout/list1"/>
    <dgm:cxn modelId="{26C70C11-B3A7-492D-B3D8-F6377565921A}" type="presParOf" srcId="{9D96CA45-BC0F-40F6-B82A-FDC73384C8AF}" destId="{498E4876-70BD-44C1-8F8D-82BF6B2C0620}" srcOrd="0" destOrd="0" presId="urn:microsoft.com/office/officeart/2005/8/layout/list1"/>
    <dgm:cxn modelId="{851573EF-BC9A-4236-8FD8-6DABB7DBE37F}" type="presParOf" srcId="{9D96CA45-BC0F-40F6-B82A-FDC73384C8AF}" destId="{BF26F72F-4E2E-4AAB-AF84-8BD176E0B7DE}" srcOrd="1" destOrd="0" presId="urn:microsoft.com/office/officeart/2005/8/layout/list1"/>
    <dgm:cxn modelId="{7CA4957E-EC34-4734-9DA4-D8DE71FBEF70}" type="presParOf" srcId="{4835302C-DD15-4D1F-BD76-02850B31B462}" destId="{022B9C6F-5D00-455B-A20F-B334979C49D4}" srcOrd="9" destOrd="0" presId="urn:microsoft.com/office/officeart/2005/8/layout/list1"/>
    <dgm:cxn modelId="{C7E6870B-8BA9-4C6A-92FB-62513A58B779}" type="presParOf" srcId="{4835302C-DD15-4D1F-BD76-02850B31B462}" destId="{BFD4D072-360E-4C2C-B246-A6CB0551FB1E}" srcOrd="10" destOrd="0" presId="urn:microsoft.com/office/officeart/2005/8/layout/list1"/>
    <dgm:cxn modelId="{E086DBC2-AA9C-4EA5-85B2-F5B497CD04C4}" type="presParOf" srcId="{4835302C-DD15-4D1F-BD76-02850B31B462}" destId="{B4CCBF20-7338-4984-BB80-65CCDA31E088}" srcOrd="11" destOrd="0" presId="urn:microsoft.com/office/officeart/2005/8/layout/list1"/>
    <dgm:cxn modelId="{4E0F8EB8-DE1A-4030-A73C-0714B55EAAB7}" type="presParOf" srcId="{4835302C-DD15-4D1F-BD76-02850B31B462}" destId="{D0552483-090A-4F72-9AA0-F80DFAC50218}" srcOrd="12" destOrd="0" presId="urn:microsoft.com/office/officeart/2005/8/layout/list1"/>
    <dgm:cxn modelId="{6B7BD2D4-8CA0-489D-881B-8E89A5E0314A}" type="presParOf" srcId="{D0552483-090A-4F72-9AA0-F80DFAC50218}" destId="{04EE3CEA-1BDB-42D8-89F0-482E2F1D2B18}" srcOrd="0" destOrd="0" presId="urn:microsoft.com/office/officeart/2005/8/layout/list1"/>
    <dgm:cxn modelId="{0358CF1B-4EEB-4604-A23B-BF4A148D35E7}" type="presParOf" srcId="{D0552483-090A-4F72-9AA0-F80DFAC50218}" destId="{CD814403-6335-4EB8-B477-C1A3B3799246}" srcOrd="1" destOrd="0" presId="urn:microsoft.com/office/officeart/2005/8/layout/list1"/>
    <dgm:cxn modelId="{4A39EB00-7310-4425-985E-DF7845E7AA0E}" type="presParOf" srcId="{4835302C-DD15-4D1F-BD76-02850B31B462}" destId="{7ACF6D48-D56E-4A91-8BC2-5746E10EE2D1}" srcOrd="13" destOrd="0" presId="urn:microsoft.com/office/officeart/2005/8/layout/list1"/>
    <dgm:cxn modelId="{07B39CED-8B6D-4884-B310-E7F10EBF4BD0}" type="presParOf" srcId="{4835302C-DD15-4D1F-BD76-02850B31B462}" destId="{5F3C2DE9-78EC-4846-8DCD-4EBE537EA45C}" srcOrd="14" destOrd="0" presId="urn:microsoft.com/office/officeart/2005/8/layout/list1"/>
    <dgm:cxn modelId="{4FF01343-662A-4148-AC44-0AD8F4490AFC}" type="presParOf" srcId="{4835302C-DD15-4D1F-BD76-02850B31B462}" destId="{56124101-5025-47AB-90AB-6935F2B3F43D}" srcOrd="15" destOrd="0" presId="urn:microsoft.com/office/officeart/2005/8/layout/list1"/>
    <dgm:cxn modelId="{B82E4BDE-E3F3-49C9-831C-4F03AB5EFDF0}" type="presParOf" srcId="{4835302C-DD15-4D1F-BD76-02850B31B462}" destId="{12B8BAF6-8EFB-42DE-9C61-13B005C26E6B}" srcOrd="16" destOrd="0" presId="urn:microsoft.com/office/officeart/2005/8/layout/list1"/>
    <dgm:cxn modelId="{472BD89F-58DD-470D-98A0-8569058041F2}" type="presParOf" srcId="{12B8BAF6-8EFB-42DE-9C61-13B005C26E6B}" destId="{9301F940-EF90-42D0-BEF4-4ECD51CE04F9}" srcOrd="0" destOrd="0" presId="urn:microsoft.com/office/officeart/2005/8/layout/list1"/>
    <dgm:cxn modelId="{DB56A3EA-DBC3-4A9D-8317-D8E22C68B9DE}" type="presParOf" srcId="{12B8BAF6-8EFB-42DE-9C61-13B005C26E6B}" destId="{676DCB9F-167D-4E3A-8D24-77EEFF892A80}" srcOrd="1" destOrd="0" presId="urn:microsoft.com/office/officeart/2005/8/layout/list1"/>
    <dgm:cxn modelId="{9E638E81-3099-4307-A596-FA8EC12C0E11}" type="presParOf" srcId="{4835302C-DD15-4D1F-BD76-02850B31B462}" destId="{E04C9A9F-10C4-47EE-95AF-54CD5E834585}" srcOrd="17" destOrd="0" presId="urn:microsoft.com/office/officeart/2005/8/layout/list1"/>
    <dgm:cxn modelId="{1D71AC5A-0A2F-4908-80CD-676EDF346DE8}" type="presParOf" srcId="{4835302C-DD15-4D1F-BD76-02850B31B462}" destId="{1D6A0A35-83FC-496D-8A12-6564971116D5}" srcOrd="18" destOrd="0" presId="urn:microsoft.com/office/officeart/2005/8/layout/list1"/>
    <dgm:cxn modelId="{B0FB2D38-D4CB-4B2F-8957-92A5C73A2B48}" type="presParOf" srcId="{4835302C-DD15-4D1F-BD76-02850B31B462}" destId="{564C1504-8737-4FC9-A5BA-5D338E27B067}" srcOrd="19" destOrd="0" presId="urn:microsoft.com/office/officeart/2005/8/layout/list1"/>
    <dgm:cxn modelId="{D70E1690-A9AF-4791-B665-6DFFAA28C03E}" type="presParOf" srcId="{4835302C-DD15-4D1F-BD76-02850B31B462}" destId="{70DFDB22-9BF0-438F-A769-5A693C3A18CC}" srcOrd="20" destOrd="0" presId="urn:microsoft.com/office/officeart/2005/8/layout/list1"/>
    <dgm:cxn modelId="{B94CFBC2-E673-4BA0-A4BC-4584782A820A}" type="presParOf" srcId="{70DFDB22-9BF0-438F-A769-5A693C3A18CC}" destId="{589859BC-DDDC-44DB-89A6-2189E8930E3A}" srcOrd="0" destOrd="0" presId="urn:microsoft.com/office/officeart/2005/8/layout/list1"/>
    <dgm:cxn modelId="{2923A3A6-0F06-4C93-B575-CF3F07093C54}" type="presParOf" srcId="{70DFDB22-9BF0-438F-A769-5A693C3A18CC}" destId="{A4DAB3E4-C89E-461B-A571-6C88D77AC7D0}" srcOrd="1" destOrd="0" presId="urn:microsoft.com/office/officeart/2005/8/layout/list1"/>
    <dgm:cxn modelId="{68EBCC8E-B1EF-4A57-BFDE-DD20C118484E}" type="presParOf" srcId="{4835302C-DD15-4D1F-BD76-02850B31B462}" destId="{A0D996ED-A95B-48BC-AF37-1C1620D37974}" srcOrd="21" destOrd="0" presId="urn:microsoft.com/office/officeart/2005/8/layout/list1"/>
    <dgm:cxn modelId="{8ED02DCE-DDFB-4C2C-92BB-BB8581FD3716}" type="presParOf" srcId="{4835302C-DD15-4D1F-BD76-02850B31B462}" destId="{8E81AC3F-C707-4F3A-83AF-4201B21EF6E0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867CBED-40F1-40BC-8B7A-676C038C65F7}" type="doc">
      <dgm:prSet loTypeId="urn:microsoft.com/office/officeart/2005/8/layout/radial4" loCatId="relationship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hr-HR"/>
        </a:p>
      </dgm:t>
    </dgm:pt>
    <dgm:pt modelId="{BF39EA51-9B22-42BF-84D5-09C95EFE2D5D}">
      <dgm:prSet phldrT="[Text]"/>
      <dgm:spPr/>
      <dgm:t>
        <a:bodyPr/>
        <a:lstStyle/>
        <a:p>
          <a:r>
            <a:rPr lang="hr-HR" dirty="0" smtClean="0"/>
            <a:t>MAKROOKRUŽENJE MARKETINGA</a:t>
          </a:r>
          <a:endParaRPr lang="hr-HR" dirty="0"/>
        </a:p>
      </dgm:t>
    </dgm:pt>
    <dgm:pt modelId="{9FC84E53-11E7-461D-B5CC-7AF2A22917B8}" type="parTrans" cxnId="{CD960700-9315-41BF-AAA3-BCBCFC076970}">
      <dgm:prSet/>
      <dgm:spPr/>
      <dgm:t>
        <a:bodyPr/>
        <a:lstStyle/>
        <a:p>
          <a:endParaRPr lang="hr-HR"/>
        </a:p>
      </dgm:t>
    </dgm:pt>
    <dgm:pt modelId="{9F56EAEF-CBCF-41CA-B8EB-7E161109D7A0}" type="sibTrans" cxnId="{CD960700-9315-41BF-AAA3-BCBCFC076970}">
      <dgm:prSet/>
      <dgm:spPr/>
      <dgm:t>
        <a:bodyPr/>
        <a:lstStyle/>
        <a:p>
          <a:endParaRPr lang="hr-HR"/>
        </a:p>
      </dgm:t>
    </dgm:pt>
    <dgm:pt modelId="{3F05C454-F4E1-456B-A544-8BF1FE28951D}">
      <dgm:prSet phldrT="[Text]"/>
      <dgm:spPr/>
      <dgm:t>
        <a:bodyPr/>
        <a:lstStyle/>
        <a:p>
          <a:r>
            <a:rPr lang="hr-HR" dirty="0" smtClean="0"/>
            <a:t>Demografsko okruženje</a:t>
          </a:r>
          <a:endParaRPr lang="hr-HR" dirty="0"/>
        </a:p>
      </dgm:t>
    </dgm:pt>
    <dgm:pt modelId="{55BCD87F-6B4D-4281-9318-3B8F77A63167}" type="parTrans" cxnId="{64EDC5E0-0D4A-48AC-AB61-3E6953994990}">
      <dgm:prSet/>
      <dgm:spPr/>
      <dgm:t>
        <a:bodyPr/>
        <a:lstStyle/>
        <a:p>
          <a:endParaRPr lang="hr-HR"/>
        </a:p>
      </dgm:t>
    </dgm:pt>
    <dgm:pt modelId="{F8F402A1-3F7B-4D80-8075-E58665300B2C}" type="sibTrans" cxnId="{64EDC5E0-0D4A-48AC-AB61-3E6953994990}">
      <dgm:prSet/>
      <dgm:spPr/>
      <dgm:t>
        <a:bodyPr/>
        <a:lstStyle/>
        <a:p>
          <a:endParaRPr lang="hr-HR"/>
        </a:p>
      </dgm:t>
    </dgm:pt>
    <dgm:pt modelId="{69083D97-9991-43D1-9D3C-5F0E9B245915}">
      <dgm:prSet phldrT="[Text]"/>
      <dgm:spPr/>
      <dgm:t>
        <a:bodyPr/>
        <a:lstStyle/>
        <a:p>
          <a:r>
            <a:rPr lang="hr-HR" dirty="0" smtClean="0"/>
            <a:t>Gospodarsko okruženje</a:t>
          </a:r>
          <a:endParaRPr lang="hr-HR" dirty="0"/>
        </a:p>
      </dgm:t>
    </dgm:pt>
    <dgm:pt modelId="{2AA58848-271C-46C9-AC47-2F41D70EE32A}" type="parTrans" cxnId="{8B30882C-A9D2-4114-AACC-1009CA815614}">
      <dgm:prSet/>
      <dgm:spPr/>
      <dgm:t>
        <a:bodyPr/>
        <a:lstStyle/>
        <a:p>
          <a:endParaRPr lang="hr-HR"/>
        </a:p>
      </dgm:t>
    </dgm:pt>
    <dgm:pt modelId="{12095E01-59A9-4BDC-8F42-0F3EDB072907}" type="sibTrans" cxnId="{8B30882C-A9D2-4114-AACC-1009CA815614}">
      <dgm:prSet/>
      <dgm:spPr/>
      <dgm:t>
        <a:bodyPr/>
        <a:lstStyle/>
        <a:p>
          <a:endParaRPr lang="hr-HR"/>
        </a:p>
      </dgm:t>
    </dgm:pt>
    <dgm:pt modelId="{C175E460-479C-4442-9BB8-64B0E985F538}">
      <dgm:prSet phldrT="[Text]"/>
      <dgm:spPr/>
      <dgm:t>
        <a:bodyPr/>
        <a:lstStyle/>
        <a:p>
          <a:r>
            <a:rPr lang="hr-HR" dirty="0" smtClean="0"/>
            <a:t>Prirodno okruženje</a:t>
          </a:r>
          <a:endParaRPr lang="hr-HR" dirty="0"/>
        </a:p>
      </dgm:t>
    </dgm:pt>
    <dgm:pt modelId="{2B805CD4-CECD-4D6E-B1BA-32925365D7ED}" type="parTrans" cxnId="{23F33EE4-A570-42E4-971F-224DE7EECD1F}">
      <dgm:prSet/>
      <dgm:spPr/>
      <dgm:t>
        <a:bodyPr/>
        <a:lstStyle/>
        <a:p>
          <a:endParaRPr lang="hr-HR"/>
        </a:p>
      </dgm:t>
    </dgm:pt>
    <dgm:pt modelId="{FF1EEBD3-7E33-4BA2-99FF-834A6823C1D4}" type="sibTrans" cxnId="{23F33EE4-A570-42E4-971F-224DE7EECD1F}">
      <dgm:prSet/>
      <dgm:spPr/>
      <dgm:t>
        <a:bodyPr/>
        <a:lstStyle/>
        <a:p>
          <a:endParaRPr lang="hr-HR"/>
        </a:p>
      </dgm:t>
    </dgm:pt>
    <dgm:pt modelId="{0D9B87C9-6417-4CBF-84BE-A46798F48DC9}">
      <dgm:prSet phldrT="[Text]"/>
      <dgm:spPr/>
      <dgm:t>
        <a:bodyPr/>
        <a:lstStyle/>
        <a:p>
          <a:r>
            <a:rPr lang="hr-HR" dirty="0" smtClean="0"/>
            <a:t>Tehnološko okruženje</a:t>
          </a:r>
          <a:endParaRPr lang="hr-HR" dirty="0"/>
        </a:p>
      </dgm:t>
    </dgm:pt>
    <dgm:pt modelId="{A01AC992-A092-4B8F-890B-CF15913BBDE1}" type="parTrans" cxnId="{9B55FD55-97EE-458B-B660-26FE625F3D8B}">
      <dgm:prSet/>
      <dgm:spPr/>
      <dgm:t>
        <a:bodyPr/>
        <a:lstStyle/>
        <a:p>
          <a:endParaRPr lang="hr-HR"/>
        </a:p>
      </dgm:t>
    </dgm:pt>
    <dgm:pt modelId="{883C80C5-8923-4DA1-9A6B-E0427442E1CE}" type="sibTrans" cxnId="{9B55FD55-97EE-458B-B660-26FE625F3D8B}">
      <dgm:prSet/>
      <dgm:spPr/>
      <dgm:t>
        <a:bodyPr/>
        <a:lstStyle/>
        <a:p>
          <a:endParaRPr lang="hr-HR"/>
        </a:p>
      </dgm:t>
    </dgm:pt>
    <dgm:pt modelId="{EDF268BE-B6F9-434A-AC9D-4611E6D6B72E}">
      <dgm:prSet phldrT="[Text]"/>
      <dgm:spPr/>
      <dgm:t>
        <a:bodyPr/>
        <a:lstStyle/>
        <a:p>
          <a:r>
            <a:rPr lang="hr-HR" dirty="0" smtClean="0"/>
            <a:t>Političko okruženje</a:t>
          </a:r>
          <a:endParaRPr lang="hr-HR" dirty="0"/>
        </a:p>
      </dgm:t>
    </dgm:pt>
    <dgm:pt modelId="{18C7898F-A485-485E-A6D0-925816B6694B}" type="parTrans" cxnId="{2293A870-F4BA-448A-A48F-672BAE99B480}">
      <dgm:prSet/>
      <dgm:spPr/>
      <dgm:t>
        <a:bodyPr/>
        <a:lstStyle/>
        <a:p>
          <a:endParaRPr lang="hr-HR"/>
        </a:p>
      </dgm:t>
    </dgm:pt>
    <dgm:pt modelId="{19CD56E7-41C6-4532-89FD-0C3A745A82B0}" type="sibTrans" cxnId="{2293A870-F4BA-448A-A48F-672BAE99B480}">
      <dgm:prSet/>
      <dgm:spPr/>
      <dgm:t>
        <a:bodyPr/>
        <a:lstStyle/>
        <a:p>
          <a:endParaRPr lang="hr-HR"/>
        </a:p>
      </dgm:t>
    </dgm:pt>
    <dgm:pt modelId="{C161623C-9799-4E13-ADD5-03CB1CC833AE}">
      <dgm:prSet phldrT="[Text]"/>
      <dgm:spPr/>
      <dgm:t>
        <a:bodyPr/>
        <a:lstStyle/>
        <a:p>
          <a:r>
            <a:rPr lang="hr-HR" dirty="0" smtClean="0"/>
            <a:t>Kulturno okruženje</a:t>
          </a:r>
          <a:endParaRPr lang="hr-HR" dirty="0"/>
        </a:p>
      </dgm:t>
    </dgm:pt>
    <dgm:pt modelId="{FB1D997E-6603-46ED-BA13-97F017976CD5}" type="parTrans" cxnId="{5BBD01BC-AFC8-4802-B5B7-C22DFB2423D5}">
      <dgm:prSet/>
      <dgm:spPr/>
      <dgm:t>
        <a:bodyPr/>
        <a:lstStyle/>
        <a:p>
          <a:endParaRPr lang="hr-HR"/>
        </a:p>
      </dgm:t>
    </dgm:pt>
    <dgm:pt modelId="{4D82F044-CEA8-4FE7-B699-BFA9007E370C}" type="sibTrans" cxnId="{5BBD01BC-AFC8-4802-B5B7-C22DFB2423D5}">
      <dgm:prSet/>
      <dgm:spPr/>
      <dgm:t>
        <a:bodyPr/>
        <a:lstStyle/>
        <a:p>
          <a:endParaRPr lang="hr-HR"/>
        </a:p>
      </dgm:t>
    </dgm:pt>
    <dgm:pt modelId="{04D2B4F4-7BB2-4F44-AC3B-DCE631128A07}" type="pres">
      <dgm:prSet presAssocID="{9867CBED-40F1-40BC-8B7A-676C038C65F7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9E8E5CF4-7C85-4471-883A-DDBECF591270}" type="pres">
      <dgm:prSet presAssocID="{BF39EA51-9B22-42BF-84D5-09C95EFE2D5D}" presName="centerShape" presStyleLbl="node0" presStyleIdx="0" presStyleCnt="1"/>
      <dgm:spPr/>
      <dgm:t>
        <a:bodyPr/>
        <a:lstStyle/>
        <a:p>
          <a:endParaRPr lang="hr-HR"/>
        </a:p>
      </dgm:t>
    </dgm:pt>
    <dgm:pt modelId="{BC918424-9547-4DC8-901B-64F05FFB389C}" type="pres">
      <dgm:prSet presAssocID="{55BCD87F-6B4D-4281-9318-3B8F77A63167}" presName="parTrans" presStyleLbl="bgSibTrans2D1" presStyleIdx="0" presStyleCnt="6" custScaleX="34387" custScaleY="81609" custLinFactNeighborX="18245" custLinFactNeighborY="0"/>
      <dgm:spPr>
        <a:prstGeom prst="rightArrow">
          <a:avLst/>
        </a:prstGeom>
      </dgm:spPr>
      <dgm:t>
        <a:bodyPr/>
        <a:lstStyle/>
        <a:p>
          <a:endParaRPr lang="hr-HR"/>
        </a:p>
      </dgm:t>
    </dgm:pt>
    <dgm:pt modelId="{5C13E0C5-EF5A-4C34-BF53-20F1BF88E8B7}" type="pres">
      <dgm:prSet presAssocID="{3F05C454-F4E1-456B-A544-8BF1FE28951D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BBB27AB5-454E-4BAC-9B27-52AEB3DD58BA}" type="pres">
      <dgm:prSet presAssocID="{2AA58848-271C-46C9-AC47-2F41D70EE32A}" presName="parTrans" presStyleLbl="bgSibTrans2D1" presStyleIdx="1" presStyleCnt="6" custScaleX="34387" custScaleY="81609" custLinFactNeighborX="16220" custLinFactNeighborY="28837"/>
      <dgm:spPr>
        <a:prstGeom prst="rightArrow">
          <a:avLst/>
        </a:prstGeom>
      </dgm:spPr>
      <dgm:t>
        <a:bodyPr/>
        <a:lstStyle/>
        <a:p>
          <a:endParaRPr lang="hr-HR"/>
        </a:p>
      </dgm:t>
    </dgm:pt>
    <dgm:pt modelId="{145F3CD4-85BB-4BE6-98EE-C714D3F75B6A}" type="pres">
      <dgm:prSet presAssocID="{69083D97-9991-43D1-9D3C-5F0E9B245915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BF8DC952-9BA6-4C56-892C-6DAF6E6DD609}" type="pres">
      <dgm:prSet presAssocID="{2B805CD4-CECD-4D6E-B1BA-32925365D7ED}" presName="parTrans" presStyleLbl="bgSibTrans2D1" presStyleIdx="2" presStyleCnt="6" custScaleX="34387" custScaleY="81609" custLinFactNeighborX="5974" custLinFactNeighborY="74555"/>
      <dgm:spPr>
        <a:prstGeom prst="rightArrow">
          <a:avLst/>
        </a:prstGeom>
      </dgm:spPr>
      <dgm:t>
        <a:bodyPr/>
        <a:lstStyle/>
        <a:p>
          <a:endParaRPr lang="hr-HR"/>
        </a:p>
      </dgm:t>
    </dgm:pt>
    <dgm:pt modelId="{1E5CD30D-16FE-4F4C-927C-B8BB7150D91C}" type="pres">
      <dgm:prSet presAssocID="{C175E460-479C-4442-9BB8-64B0E985F538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B888547-28DF-454D-AD11-E064AFC58782}" type="pres">
      <dgm:prSet presAssocID="{A01AC992-A092-4B8F-890B-CF15913BBDE1}" presName="parTrans" presStyleLbl="bgSibTrans2D1" presStyleIdx="3" presStyleCnt="6" custScaleX="34387" custScaleY="81609" custLinFactNeighborX="-5455" custLinFactNeighborY="74555"/>
      <dgm:spPr>
        <a:prstGeom prst="rightArrow">
          <a:avLst/>
        </a:prstGeom>
      </dgm:spPr>
      <dgm:t>
        <a:bodyPr/>
        <a:lstStyle/>
        <a:p>
          <a:endParaRPr lang="hr-HR"/>
        </a:p>
      </dgm:t>
    </dgm:pt>
    <dgm:pt modelId="{7005AE5A-4DAC-455A-9D72-4F864D6E7097}" type="pres">
      <dgm:prSet presAssocID="{0D9B87C9-6417-4CBF-84BE-A46798F48DC9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4755CA35-D24D-4344-8BAE-7BF74384D858}" type="pres">
      <dgm:prSet presAssocID="{18C7898F-A485-485E-A6D0-925816B6694B}" presName="parTrans" presStyleLbl="bgSibTrans2D1" presStyleIdx="4" presStyleCnt="6" custScaleX="34387" custScaleY="81609" custLinFactNeighborX="-18387" custLinFactNeighborY="53637"/>
      <dgm:spPr>
        <a:prstGeom prst="rightArrow">
          <a:avLst/>
        </a:prstGeom>
      </dgm:spPr>
      <dgm:t>
        <a:bodyPr/>
        <a:lstStyle/>
        <a:p>
          <a:endParaRPr lang="hr-HR"/>
        </a:p>
      </dgm:t>
    </dgm:pt>
    <dgm:pt modelId="{6BC6278D-9F42-46DA-BCF3-33D98FDC8C43}" type="pres">
      <dgm:prSet presAssocID="{EDF268BE-B6F9-434A-AC9D-4611E6D6B72E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BE6ACFB-8E58-4419-9C58-F0965F4759A0}" type="pres">
      <dgm:prSet presAssocID="{FB1D997E-6603-46ED-BA13-97F017976CD5}" presName="parTrans" presStyleLbl="bgSibTrans2D1" presStyleIdx="5" presStyleCnt="6" custScaleX="34387" custScaleY="81609" custLinFactNeighborX="-20734" custLinFactNeighborY="0"/>
      <dgm:spPr>
        <a:prstGeom prst="rightArrow">
          <a:avLst/>
        </a:prstGeom>
      </dgm:spPr>
      <dgm:t>
        <a:bodyPr/>
        <a:lstStyle/>
        <a:p>
          <a:endParaRPr lang="hr-HR"/>
        </a:p>
      </dgm:t>
    </dgm:pt>
    <dgm:pt modelId="{831C6ED7-7F7A-4310-9F5C-38615C3D20CD}" type="pres">
      <dgm:prSet presAssocID="{C161623C-9799-4E13-ADD5-03CB1CC833AE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B3FD6B8A-5596-4D9A-9066-6ADFF46A2B57}" type="presOf" srcId="{69083D97-9991-43D1-9D3C-5F0E9B245915}" destId="{145F3CD4-85BB-4BE6-98EE-C714D3F75B6A}" srcOrd="0" destOrd="0" presId="urn:microsoft.com/office/officeart/2005/8/layout/radial4"/>
    <dgm:cxn modelId="{2EF13BEB-2EB7-4950-8631-50D9713935F9}" type="presOf" srcId="{A01AC992-A092-4B8F-890B-CF15913BBDE1}" destId="{3B888547-28DF-454D-AD11-E064AFC58782}" srcOrd="0" destOrd="0" presId="urn:microsoft.com/office/officeart/2005/8/layout/radial4"/>
    <dgm:cxn modelId="{A32F0E56-D67C-4B1A-BDFF-BF1FC4C082C3}" type="presOf" srcId="{0D9B87C9-6417-4CBF-84BE-A46798F48DC9}" destId="{7005AE5A-4DAC-455A-9D72-4F864D6E7097}" srcOrd="0" destOrd="0" presId="urn:microsoft.com/office/officeart/2005/8/layout/radial4"/>
    <dgm:cxn modelId="{11FBF6A5-16BD-4C9F-AD31-3A7A8B844CFD}" type="presOf" srcId="{C175E460-479C-4442-9BB8-64B0E985F538}" destId="{1E5CD30D-16FE-4F4C-927C-B8BB7150D91C}" srcOrd="0" destOrd="0" presId="urn:microsoft.com/office/officeart/2005/8/layout/radial4"/>
    <dgm:cxn modelId="{C5907C93-87F7-436C-AA41-52F14F613193}" type="presOf" srcId="{2B805CD4-CECD-4D6E-B1BA-32925365D7ED}" destId="{BF8DC952-9BA6-4C56-892C-6DAF6E6DD609}" srcOrd="0" destOrd="0" presId="urn:microsoft.com/office/officeart/2005/8/layout/radial4"/>
    <dgm:cxn modelId="{3B676A0D-CA6E-498D-A096-A72A19E83965}" type="presOf" srcId="{2AA58848-271C-46C9-AC47-2F41D70EE32A}" destId="{BBB27AB5-454E-4BAC-9B27-52AEB3DD58BA}" srcOrd="0" destOrd="0" presId="urn:microsoft.com/office/officeart/2005/8/layout/radial4"/>
    <dgm:cxn modelId="{8B30882C-A9D2-4114-AACC-1009CA815614}" srcId="{BF39EA51-9B22-42BF-84D5-09C95EFE2D5D}" destId="{69083D97-9991-43D1-9D3C-5F0E9B245915}" srcOrd="1" destOrd="0" parTransId="{2AA58848-271C-46C9-AC47-2F41D70EE32A}" sibTransId="{12095E01-59A9-4BDC-8F42-0F3EDB072907}"/>
    <dgm:cxn modelId="{CD960700-9315-41BF-AAA3-BCBCFC076970}" srcId="{9867CBED-40F1-40BC-8B7A-676C038C65F7}" destId="{BF39EA51-9B22-42BF-84D5-09C95EFE2D5D}" srcOrd="0" destOrd="0" parTransId="{9FC84E53-11E7-461D-B5CC-7AF2A22917B8}" sibTransId="{9F56EAEF-CBCF-41CA-B8EB-7E161109D7A0}"/>
    <dgm:cxn modelId="{1188046B-0157-4836-816A-917B8911F1A4}" type="presOf" srcId="{C161623C-9799-4E13-ADD5-03CB1CC833AE}" destId="{831C6ED7-7F7A-4310-9F5C-38615C3D20CD}" srcOrd="0" destOrd="0" presId="urn:microsoft.com/office/officeart/2005/8/layout/radial4"/>
    <dgm:cxn modelId="{64EDC5E0-0D4A-48AC-AB61-3E6953994990}" srcId="{BF39EA51-9B22-42BF-84D5-09C95EFE2D5D}" destId="{3F05C454-F4E1-456B-A544-8BF1FE28951D}" srcOrd="0" destOrd="0" parTransId="{55BCD87F-6B4D-4281-9318-3B8F77A63167}" sibTransId="{F8F402A1-3F7B-4D80-8075-E58665300B2C}"/>
    <dgm:cxn modelId="{90A57141-53B9-4D16-9D2E-164532D2CB9E}" type="presOf" srcId="{EDF268BE-B6F9-434A-AC9D-4611E6D6B72E}" destId="{6BC6278D-9F42-46DA-BCF3-33D98FDC8C43}" srcOrd="0" destOrd="0" presId="urn:microsoft.com/office/officeart/2005/8/layout/radial4"/>
    <dgm:cxn modelId="{5BBD01BC-AFC8-4802-B5B7-C22DFB2423D5}" srcId="{BF39EA51-9B22-42BF-84D5-09C95EFE2D5D}" destId="{C161623C-9799-4E13-ADD5-03CB1CC833AE}" srcOrd="5" destOrd="0" parTransId="{FB1D997E-6603-46ED-BA13-97F017976CD5}" sibTransId="{4D82F044-CEA8-4FE7-B699-BFA9007E370C}"/>
    <dgm:cxn modelId="{9B55FD55-97EE-458B-B660-26FE625F3D8B}" srcId="{BF39EA51-9B22-42BF-84D5-09C95EFE2D5D}" destId="{0D9B87C9-6417-4CBF-84BE-A46798F48DC9}" srcOrd="3" destOrd="0" parTransId="{A01AC992-A092-4B8F-890B-CF15913BBDE1}" sibTransId="{883C80C5-8923-4DA1-9A6B-E0427442E1CE}"/>
    <dgm:cxn modelId="{2293A870-F4BA-448A-A48F-672BAE99B480}" srcId="{BF39EA51-9B22-42BF-84D5-09C95EFE2D5D}" destId="{EDF268BE-B6F9-434A-AC9D-4611E6D6B72E}" srcOrd="4" destOrd="0" parTransId="{18C7898F-A485-485E-A6D0-925816B6694B}" sibTransId="{19CD56E7-41C6-4532-89FD-0C3A745A82B0}"/>
    <dgm:cxn modelId="{23F33EE4-A570-42E4-971F-224DE7EECD1F}" srcId="{BF39EA51-9B22-42BF-84D5-09C95EFE2D5D}" destId="{C175E460-479C-4442-9BB8-64B0E985F538}" srcOrd="2" destOrd="0" parTransId="{2B805CD4-CECD-4D6E-B1BA-32925365D7ED}" sibTransId="{FF1EEBD3-7E33-4BA2-99FF-834A6823C1D4}"/>
    <dgm:cxn modelId="{CCEDE6BC-D023-4517-A193-873003E1F05C}" type="presOf" srcId="{18C7898F-A485-485E-A6D0-925816B6694B}" destId="{4755CA35-D24D-4344-8BAE-7BF74384D858}" srcOrd="0" destOrd="0" presId="urn:microsoft.com/office/officeart/2005/8/layout/radial4"/>
    <dgm:cxn modelId="{37614916-1A04-4142-A3EA-5988CCD776CB}" type="presOf" srcId="{55BCD87F-6B4D-4281-9318-3B8F77A63167}" destId="{BC918424-9547-4DC8-901B-64F05FFB389C}" srcOrd="0" destOrd="0" presId="urn:microsoft.com/office/officeart/2005/8/layout/radial4"/>
    <dgm:cxn modelId="{67415AEC-B62B-4ECC-885C-CD06183996D9}" type="presOf" srcId="{BF39EA51-9B22-42BF-84D5-09C95EFE2D5D}" destId="{9E8E5CF4-7C85-4471-883A-DDBECF591270}" srcOrd="0" destOrd="0" presId="urn:microsoft.com/office/officeart/2005/8/layout/radial4"/>
    <dgm:cxn modelId="{23C3AAA3-682C-4B9E-B19E-C5BF160F9F56}" type="presOf" srcId="{3F05C454-F4E1-456B-A544-8BF1FE28951D}" destId="{5C13E0C5-EF5A-4C34-BF53-20F1BF88E8B7}" srcOrd="0" destOrd="0" presId="urn:microsoft.com/office/officeart/2005/8/layout/radial4"/>
    <dgm:cxn modelId="{6C49479A-EB4C-448A-9E10-8BA634AABD76}" type="presOf" srcId="{FB1D997E-6603-46ED-BA13-97F017976CD5}" destId="{5BE6ACFB-8E58-4419-9C58-F0965F4759A0}" srcOrd="0" destOrd="0" presId="urn:microsoft.com/office/officeart/2005/8/layout/radial4"/>
    <dgm:cxn modelId="{4F54392D-92C4-429D-9803-84CE19EA436E}" type="presOf" srcId="{9867CBED-40F1-40BC-8B7A-676C038C65F7}" destId="{04D2B4F4-7BB2-4F44-AC3B-DCE631128A07}" srcOrd="0" destOrd="0" presId="urn:microsoft.com/office/officeart/2005/8/layout/radial4"/>
    <dgm:cxn modelId="{BB618BED-90FC-4721-BB17-FE060B365439}" type="presParOf" srcId="{04D2B4F4-7BB2-4F44-AC3B-DCE631128A07}" destId="{9E8E5CF4-7C85-4471-883A-DDBECF591270}" srcOrd="0" destOrd="0" presId="urn:microsoft.com/office/officeart/2005/8/layout/radial4"/>
    <dgm:cxn modelId="{C45C9AB7-A164-4F67-A2A6-B6004709750B}" type="presParOf" srcId="{04D2B4F4-7BB2-4F44-AC3B-DCE631128A07}" destId="{BC918424-9547-4DC8-901B-64F05FFB389C}" srcOrd="1" destOrd="0" presId="urn:microsoft.com/office/officeart/2005/8/layout/radial4"/>
    <dgm:cxn modelId="{03D1B146-500B-423F-8CD3-B2390E8FA32A}" type="presParOf" srcId="{04D2B4F4-7BB2-4F44-AC3B-DCE631128A07}" destId="{5C13E0C5-EF5A-4C34-BF53-20F1BF88E8B7}" srcOrd="2" destOrd="0" presId="urn:microsoft.com/office/officeart/2005/8/layout/radial4"/>
    <dgm:cxn modelId="{AE0685E4-16A7-4338-A625-B5B22A11F672}" type="presParOf" srcId="{04D2B4F4-7BB2-4F44-AC3B-DCE631128A07}" destId="{BBB27AB5-454E-4BAC-9B27-52AEB3DD58BA}" srcOrd="3" destOrd="0" presId="urn:microsoft.com/office/officeart/2005/8/layout/radial4"/>
    <dgm:cxn modelId="{38F119B7-262D-42E1-AD7B-89421A429A56}" type="presParOf" srcId="{04D2B4F4-7BB2-4F44-AC3B-DCE631128A07}" destId="{145F3CD4-85BB-4BE6-98EE-C714D3F75B6A}" srcOrd="4" destOrd="0" presId="urn:microsoft.com/office/officeart/2005/8/layout/radial4"/>
    <dgm:cxn modelId="{FC94B3AC-3FC8-4F23-BDFE-D9A56917F723}" type="presParOf" srcId="{04D2B4F4-7BB2-4F44-AC3B-DCE631128A07}" destId="{BF8DC952-9BA6-4C56-892C-6DAF6E6DD609}" srcOrd="5" destOrd="0" presId="urn:microsoft.com/office/officeart/2005/8/layout/radial4"/>
    <dgm:cxn modelId="{64BCDAEB-3B4D-480A-9213-C76898FC44D1}" type="presParOf" srcId="{04D2B4F4-7BB2-4F44-AC3B-DCE631128A07}" destId="{1E5CD30D-16FE-4F4C-927C-B8BB7150D91C}" srcOrd="6" destOrd="0" presId="urn:microsoft.com/office/officeart/2005/8/layout/radial4"/>
    <dgm:cxn modelId="{7DBEB808-891E-455E-BFF1-A2D9209AE9F4}" type="presParOf" srcId="{04D2B4F4-7BB2-4F44-AC3B-DCE631128A07}" destId="{3B888547-28DF-454D-AD11-E064AFC58782}" srcOrd="7" destOrd="0" presId="urn:microsoft.com/office/officeart/2005/8/layout/radial4"/>
    <dgm:cxn modelId="{2BE9C4B0-924A-4B52-8577-35A93571AAE2}" type="presParOf" srcId="{04D2B4F4-7BB2-4F44-AC3B-DCE631128A07}" destId="{7005AE5A-4DAC-455A-9D72-4F864D6E7097}" srcOrd="8" destOrd="0" presId="urn:microsoft.com/office/officeart/2005/8/layout/radial4"/>
    <dgm:cxn modelId="{AF36415A-9AED-455E-8D00-DDBD5774208B}" type="presParOf" srcId="{04D2B4F4-7BB2-4F44-AC3B-DCE631128A07}" destId="{4755CA35-D24D-4344-8BAE-7BF74384D858}" srcOrd="9" destOrd="0" presId="urn:microsoft.com/office/officeart/2005/8/layout/radial4"/>
    <dgm:cxn modelId="{1B24AA5B-3297-43FA-91BB-83F70BC326EC}" type="presParOf" srcId="{04D2B4F4-7BB2-4F44-AC3B-DCE631128A07}" destId="{6BC6278D-9F42-46DA-BCF3-33D98FDC8C43}" srcOrd="10" destOrd="0" presId="urn:microsoft.com/office/officeart/2005/8/layout/radial4"/>
    <dgm:cxn modelId="{5FC870A3-3ABA-460F-A241-A68B0ADAF8F2}" type="presParOf" srcId="{04D2B4F4-7BB2-4F44-AC3B-DCE631128A07}" destId="{5BE6ACFB-8E58-4419-9C58-F0965F4759A0}" srcOrd="11" destOrd="0" presId="urn:microsoft.com/office/officeart/2005/8/layout/radial4"/>
    <dgm:cxn modelId="{DB2C2D47-AC4D-47EC-B463-A9E0D21D8E6D}" type="presParOf" srcId="{04D2B4F4-7BB2-4F44-AC3B-DCE631128A07}" destId="{831C6ED7-7F7A-4310-9F5C-38615C3D20CD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C695DAA-5D75-444D-8C73-7A4D7D1DE3CA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5B5C76EF-EF9E-4BA3-B65A-F6A2502B53D9}">
      <dgm:prSet phldrT="[Text]"/>
      <dgm:spPr/>
      <dgm:t>
        <a:bodyPr/>
        <a:lstStyle/>
        <a:p>
          <a:r>
            <a:rPr lang="hr-HR" dirty="0" smtClean="0"/>
            <a:t>SILE INTERNETSKOG OKRUŽENJA</a:t>
          </a:r>
          <a:endParaRPr lang="hr-HR" dirty="0"/>
        </a:p>
      </dgm:t>
    </dgm:pt>
    <dgm:pt modelId="{64BB6A9C-96F2-4E35-A48A-B6771CFC37AE}" type="parTrans" cxnId="{3FAA807B-A46C-4D43-9296-887F42920DAD}">
      <dgm:prSet/>
      <dgm:spPr/>
      <dgm:t>
        <a:bodyPr/>
        <a:lstStyle/>
        <a:p>
          <a:endParaRPr lang="hr-HR"/>
        </a:p>
      </dgm:t>
    </dgm:pt>
    <dgm:pt modelId="{C56C0AFB-C52F-4967-AD59-BAA55530FD19}" type="sibTrans" cxnId="{3FAA807B-A46C-4D43-9296-887F42920DAD}">
      <dgm:prSet/>
      <dgm:spPr/>
      <dgm:t>
        <a:bodyPr/>
        <a:lstStyle/>
        <a:p>
          <a:endParaRPr lang="hr-HR"/>
        </a:p>
      </dgm:t>
    </dgm:pt>
    <dgm:pt modelId="{D4923D43-9EC8-4194-8193-01D1F5E605D9}">
      <dgm:prSet phldrT="[Text]"/>
      <dgm:spPr/>
      <dgm:t>
        <a:bodyPr/>
        <a:lstStyle/>
        <a:p>
          <a:r>
            <a:rPr lang="hr-HR" dirty="0" smtClean="0"/>
            <a:t>Digitalizacija i povezanost</a:t>
          </a:r>
          <a:endParaRPr lang="hr-HR" dirty="0"/>
        </a:p>
      </dgm:t>
    </dgm:pt>
    <dgm:pt modelId="{AEB913AA-461F-42CF-A377-8AAF4979F824}" type="parTrans" cxnId="{2CC42800-9610-4E30-BDDA-3ADD0BC16CC0}">
      <dgm:prSet/>
      <dgm:spPr/>
      <dgm:t>
        <a:bodyPr/>
        <a:lstStyle/>
        <a:p>
          <a:endParaRPr lang="hr-HR"/>
        </a:p>
      </dgm:t>
    </dgm:pt>
    <dgm:pt modelId="{EFB580A2-1CB0-4A95-80AE-ECBAC64BB5ED}" type="sibTrans" cxnId="{2CC42800-9610-4E30-BDDA-3ADD0BC16CC0}">
      <dgm:prSet/>
      <dgm:spPr/>
      <dgm:t>
        <a:bodyPr/>
        <a:lstStyle/>
        <a:p>
          <a:endParaRPr lang="hr-HR"/>
        </a:p>
      </dgm:t>
    </dgm:pt>
    <dgm:pt modelId="{F2E97177-3B9F-45BE-8499-40807A5D2B54}">
      <dgm:prSet phldrT="[Text]"/>
      <dgm:spPr/>
      <dgm:t>
        <a:bodyPr/>
        <a:lstStyle/>
        <a:p>
          <a:r>
            <a:rPr lang="hr-HR" dirty="0" smtClean="0"/>
            <a:t>Naglo širenje interneta</a:t>
          </a:r>
          <a:endParaRPr lang="hr-HR" dirty="0"/>
        </a:p>
      </dgm:t>
    </dgm:pt>
    <dgm:pt modelId="{8B1E8500-1837-4A2E-B108-8813E8FE14EB}" type="parTrans" cxnId="{FA144BD2-E079-413B-8676-3C6EA3D3A098}">
      <dgm:prSet/>
      <dgm:spPr/>
      <dgm:t>
        <a:bodyPr/>
        <a:lstStyle/>
        <a:p>
          <a:endParaRPr lang="hr-HR"/>
        </a:p>
      </dgm:t>
    </dgm:pt>
    <dgm:pt modelId="{E81018DF-2F72-4815-8A59-7811BCB3D951}" type="sibTrans" cxnId="{FA144BD2-E079-413B-8676-3C6EA3D3A098}">
      <dgm:prSet/>
      <dgm:spPr/>
      <dgm:t>
        <a:bodyPr/>
        <a:lstStyle/>
        <a:p>
          <a:endParaRPr lang="hr-HR"/>
        </a:p>
      </dgm:t>
    </dgm:pt>
    <dgm:pt modelId="{4D329DB8-0829-4187-97C0-0D1254EF56FE}">
      <dgm:prSet phldrT="[Text]"/>
      <dgm:spPr/>
      <dgm:t>
        <a:bodyPr/>
        <a:lstStyle/>
        <a:p>
          <a:r>
            <a:rPr lang="hr-HR" dirty="0" smtClean="0"/>
            <a:t>Nove vrste posrednika</a:t>
          </a:r>
          <a:endParaRPr lang="hr-HR" dirty="0"/>
        </a:p>
      </dgm:t>
    </dgm:pt>
    <dgm:pt modelId="{DA755B29-CE8D-4DEB-AC0F-EA7D4808FD22}" type="parTrans" cxnId="{7FEAC7BF-E26B-467D-BF00-6077425905F6}">
      <dgm:prSet/>
      <dgm:spPr/>
      <dgm:t>
        <a:bodyPr/>
        <a:lstStyle/>
        <a:p>
          <a:endParaRPr lang="hr-HR"/>
        </a:p>
      </dgm:t>
    </dgm:pt>
    <dgm:pt modelId="{29DD6DFC-C1A2-47D3-A0AB-6093A93EE15A}" type="sibTrans" cxnId="{7FEAC7BF-E26B-467D-BF00-6077425905F6}">
      <dgm:prSet/>
      <dgm:spPr/>
      <dgm:t>
        <a:bodyPr/>
        <a:lstStyle/>
        <a:p>
          <a:endParaRPr lang="hr-HR"/>
        </a:p>
      </dgm:t>
    </dgm:pt>
    <dgm:pt modelId="{BC94E5E8-7CDF-4380-BDB5-989A09EB6795}">
      <dgm:prSet phldrT="[Text]"/>
      <dgm:spPr/>
      <dgm:t>
        <a:bodyPr/>
        <a:lstStyle/>
        <a:p>
          <a:r>
            <a:rPr lang="hr-HR" dirty="0" smtClean="0"/>
            <a:t>Prilagođavanje klijentima i njihovim željama</a:t>
          </a:r>
          <a:endParaRPr lang="hr-HR" dirty="0"/>
        </a:p>
      </dgm:t>
    </dgm:pt>
    <dgm:pt modelId="{72DF1563-24D7-441C-8721-B12AB235C397}" type="parTrans" cxnId="{40500E55-2BDC-406A-92F6-7F24D60C8985}">
      <dgm:prSet/>
      <dgm:spPr/>
      <dgm:t>
        <a:bodyPr/>
        <a:lstStyle/>
        <a:p>
          <a:endParaRPr lang="hr-HR"/>
        </a:p>
      </dgm:t>
    </dgm:pt>
    <dgm:pt modelId="{EC9C0BD7-9C5A-4DA2-984E-1E272EAE92FA}" type="sibTrans" cxnId="{40500E55-2BDC-406A-92F6-7F24D60C8985}">
      <dgm:prSet/>
      <dgm:spPr/>
      <dgm:t>
        <a:bodyPr/>
        <a:lstStyle/>
        <a:p>
          <a:endParaRPr lang="hr-HR"/>
        </a:p>
      </dgm:t>
    </dgm:pt>
    <dgm:pt modelId="{C9604BA5-C8D9-41BB-96BF-CB545CD0421E}" type="pres">
      <dgm:prSet presAssocID="{3C695DAA-5D75-444D-8C73-7A4D7D1DE3C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hr-HR"/>
        </a:p>
      </dgm:t>
    </dgm:pt>
    <dgm:pt modelId="{95FE0F5F-D8E6-49C6-B2E0-B6570552D2B3}" type="pres">
      <dgm:prSet presAssocID="{5B5C76EF-EF9E-4BA3-B65A-F6A2502B53D9}" presName="hierRoot1" presStyleCnt="0">
        <dgm:presLayoutVars>
          <dgm:hierBranch val="init"/>
        </dgm:presLayoutVars>
      </dgm:prSet>
      <dgm:spPr/>
    </dgm:pt>
    <dgm:pt modelId="{D244A8A6-8AC0-4F25-B351-F142C596C84A}" type="pres">
      <dgm:prSet presAssocID="{5B5C76EF-EF9E-4BA3-B65A-F6A2502B53D9}" presName="rootComposite1" presStyleCnt="0"/>
      <dgm:spPr/>
    </dgm:pt>
    <dgm:pt modelId="{1411F200-2936-45AB-87E8-E0DB642ED7C9}" type="pres">
      <dgm:prSet presAssocID="{5B5C76EF-EF9E-4BA3-B65A-F6A2502B53D9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1A0EC0E8-AFD0-4DB4-8B42-A0C21E5C34CC}" type="pres">
      <dgm:prSet presAssocID="{5B5C76EF-EF9E-4BA3-B65A-F6A2502B53D9}" presName="rootConnector1" presStyleLbl="node1" presStyleIdx="0" presStyleCnt="0"/>
      <dgm:spPr/>
      <dgm:t>
        <a:bodyPr/>
        <a:lstStyle/>
        <a:p>
          <a:endParaRPr lang="hr-HR"/>
        </a:p>
      </dgm:t>
    </dgm:pt>
    <dgm:pt modelId="{7FFC292A-38F2-49AB-9E2B-EE42D6B685D5}" type="pres">
      <dgm:prSet presAssocID="{5B5C76EF-EF9E-4BA3-B65A-F6A2502B53D9}" presName="hierChild2" presStyleCnt="0"/>
      <dgm:spPr/>
    </dgm:pt>
    <dgm:pt modelId="{7A5215DD-E79E-48AC-9210-1B7DF8E93BFE}" type="pres">
      <dgm:prSet presAssocID="{AEB913AA-461F-42CF-A377-8AAF4979F824}" presName="Name37" presStyleLbl="parChTrans1D2" presStyleIdx="0" presStyleCnt="4"/>
      <dgm:spPr/>
      <dgm:t>
        <a:bodyPr/>
        <a:lstStyle/>
        <a:p>
          <a:endParaRPr lang="hr-HR"/>
        </a:p>
      </dgm:t>
    </dgm:pt>
    <dgm:pt modelId="{A37753EB-5D40-45AE-A395-59F31D2C1E1C}" type="pres">
      <dgm:prSet presAssocID="{D4923D43-9EC8-4194-8193-01D1F5E605D9}" presName="hierRoot2" presStyleCnt="0">
        <dgm:presLayoutVars>
          <dgm:hierBranch val="init"/>
        </dgm:presLayoutVars>
      </dgm:prSet>
      <dgm:spPr/>
    </dgm:pt>
    <dgm:pt modelId="{06D6B74C-02B5-415D-BF3A-70761ACACC10}" type="pres">
      <dgm:prSet presAssocID="{D4923D43-9EC8-4194-8193-01D1F5E605D9}" presName="rootComposite" presStyleCnt="0"/>
      <dgm:spPr/>
    </dgm:pt>
    <dgm:pt modelId="{72361154-55C9-48D6-BD3E-0DEBAD940086}" type="pres">
      <dgm:prSet presAssocID="{D4923D43-9EC8-4194-8193-01D1F5E605D9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8266DABE-DD01-4A74-A6FC-609E5C430C0B}" type="pres">
      <dgm:prSet presAssocID="{D4923D43-9EC8-4194-8193-01D1F5E605D9}" presName="rootConnector" presStyleLbl="node2" presStyleIdx="0" presStyleCnt="4"/>
      <dgm:spPr/>
      <dgm:t>
        <a:bodyPr/>
        <a:lstStyle/>
        <a:p>
          <a:endParaRPr lang="hr-HR"/>
        </a:p>
      </dgm:t>
    </dgm:pt>
    <dgm:pt modelId="{49296EB1-3112-449F-834F-3ED8E406DB5B}" type="pres">
      <dgm:prSet presAssocID="{D4923D43-9EC8-4194-8193-01D1F5E605D9}" presName="hierChild4" presStyleCnt="0"/>
      <dgm:spPr/>
    </dgm:pt>
    <dgm:pt modelId="{177E879B-3373-4C1B-8D30-71957E03A321}" type="pres">
      <dgm:prSet presAssocID="{D4923D43-9EC8-4194-8193-01D1F5E605D9}" presName="hierChild5" presStyleCnt="0"/>
      <dgm:spPr/>
    </dgm:pt>
    <dgm:pt modelId="{AA825FB4-D164-41DA-9725-BCF2E20A589D}" type="pres">
      <dgm:prSet presAssocID="{8B1E8500-1837-4A2E-B108-8813E8FE14EB}" presName="Name37" presStyleLbl="parChTrans1D2" presStyleIdx="1" presStyleCnt="4"/>
      <dgm:spPr/>
      <dgm:t>
        <a:bodyPr/>
        <a:lstStyle/>
        <a:p>
          <a:endParaRPr lang="hr-HR"/>
        </a:p>
      </dgm:t>
    </dgm:pt>
    <dgm:pt modelId="{0D925B92-2A6D-4EF1-A466-CBBDA769852B}" type="pres">
      <dgm:prSet presAssocID="{F2E97177-3B9F-45BE-8499-40807A5D2B54}" presName="hierRoot2" presStyleCnt="0">
        <dgm:presLayoutVars>
          <dgm:hierBranch val="init"/>
        </dgm:presLayoutVars>
      </dgm:prSet>
      <dgm:spPr/>
    </dgm:pt>
    <dgm:pt modelId="{080ED122-FAF5-45B2-86D5-5C6916E24547}" type="pres">
      <dgm:prSet presAssocID="{F2E97177-3B9F-45BE-8499-40807A5D2B54}" presName="rootComposite" presStyleCnt="0"/>
      <dgm:spPr/>
    </dgm:pt>
    <dgm:pt modelId="{9B105865-FDED-4772-A139-0AC015506D4A}" type="pres">
      <dgm:prSet presAssocID="{F2E97177-3B9F-45BE-8499-40807A5D2B54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50EF7537-6727-45D7-8031-7D72E715848F}" type="pres">
      <dgm:prSet presAssocID="{F2E97177-3B9F-45BE-8499-40807A5D2B54}" presName="rootConnector" presStyleLbl="node2" presStyleIdx="1" presStyleCnt="4"/>
      <dgm:spPr/>
      <dgm:t>
        <a:bodyPr/>
        <a:lstStyle/>
        <a:p>
          <a:endParaRPr lang="hr-HR"/>
        </a:p>
      </dgm:t>
    </dgm:pt>
    <dgm:pt modelId="{A5856A06-9CFB-4D3E-8A37-3CD02EBD2381}" type="pres">
      <dgm:prSet presAssocID="{F2E97177-3B9F-45BE-8499-40807A5D2B54}" presName="hierChild4" presStyleCnt="0"/>
      <dgm:spPr/>
    </dgm:pt>
    <dgm:pt modelId="{FD25A4C2-1A1C-427E-9E84-6689526D9AA1}" type="pres">
      <dgm:prSet presAssocID="{F2E97177-3B9F-45BE-8499-40807A5D2B54}" presName="hierChild5" presStyleCnt="0"/>
      <dgm:spPr/>
    </dgm:pt>
    <dgm:pt modelId="{7690F42D-8571-4150-86C6-349856DE90C0}" type="pres">
      <dgm:prSet presAssocID="{DA755B29-CE8D-4DEB-AC0F-EA7D4808FD22}" presName="Name37" presStyleLbl="parChTrans1D2" presStyleIdx="2" presStyleCnt="4"/>
      <dgm:spPr/>
      <dgm:t>
        <a:bodyPr/>
        <a:lstStyle/>
        <a:p>
          <a:endParaRPr lang="hr-HR"/>
        </a:p>
      </dgm:t>
    </dgm:pt>
    <dgm:pt modelId="{97FB0E62-59CD-4BA9-A598-77E7BCEC1B8A}" type="pres">
      <dgm:prSet presAssocID="{4D329DB8-0829-4187-97C0-0D1254EF56FE}" presName="hierRoot2" presStyleCnt="0">
        <dgm:presLayoutVars>
          <dgm:hierBranch val="init"/>
        </dgm:presLayoutVars>
      </dgm:prSet>
      <dgm:spPr/>
    </dgm:pt>
    <dgm:pt modelId="{DC9295DF-538D-435D-B8FC-EBDA9589B3C5}" type="pres">
      <dgm:prSet presAssocID="{4D329DB8-0829-4187-97C0-0D1254EF56FE}" presName="rootComposite" presStyleCnt="0"/>
      <dgm:spPr/>
    </dgm:pt>
    <dgm:pt modelId="{3D09F9F2-9B6D-4AD8-8EE5-17A9040E8CB6}" type="pres">
      <dgm:prSet presAssocID="{4D329DB8-0829-4187-97C0-0D1254EF56FE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7B9451B8-C84A-41D9-9E1C-86B5A696CACC}" type="pres">
      <dgm:prSet presAssocID="{4D329DB8-0829-4187-97C0-0D1254EF56FE}" presName="rootConnector" presStyleLbl="node2" presStyleIdx="2" presStyleCnt="4"/>
      <dgm:spPr/>
      <dgm:t>
        <a:bodyPr/>
        <a:lstStyle/>
        <a:p>
          <a:endParaRPr lang="hr-HR"/>
        </a:p>
      </dgm:t>
    </dgm:pt>
    <dgm:pt modelId="{1C87D3B0-2F76-4EF4-A038-B746FD720C05}" type="pres">
      <dgm:prSet presAssocID="{4D329DB8-0829-4187-97C0-0D1254EF56FE}" presName="hierChild4" presStyleCnt="0"/>
      <dgm:spPr/>
    </dgm:pt>
    <dgm:pt modelId="{B7D93A84-2B9C-4461-879E-40D98EDFC52F}" type="pres">
      <dgm:prSet presAssocID="{4D329DB8-0829-4187-97C0-0D1254EF56FE}" presName="hierChild5" presStyleCnt="0"/>
      <dgm:spPr/>
    </dgm:pt>
    <dgm:pt modelId="{ED5B47C5-5406-4A50-90CD-94BEE4990D5A}" type="pres">
      <dgm:prSet presAssocID="{72DF1563-24D7-441C-8721-B12AB235C397}" presName="Name37" presStyleLbl="parChTrans1D2" presStyleIdx="3" presStyleCnt="4"/>
      <dgm:spPr/>
      <dgm:t>
        <a:bodyPr/>
        <a:lstStyle/>
        <a:p>
          <a:endParaRPr lang="hr-HR"/>
        </a:p>
      </dgm:t>
    </dgm:pt>
    <dgm:pt modelId="{B8003178-8215-447C-8121-2BD9DA3FF1F1}" type="pres">
      <dgm:prSet presAssocID="{BC94E5E8-7CDF-4380-BDB5-989A09EB6795}" presName="hierRoot2" presStyleCnt="0">
        <dgm:presLayoutVars>
          <dgm:hierBranch val="init"/>
        </dgm:presLayoutVars>
      </dgm:prSet>
      <dgm:spPr/>
    </dgm:pt>
    <dgm:pt modelId="{09140B18-9BB4-46B6-B5FE-FFC27F119139}" type="pres">
      <dgm:prSet presAssocID="{BC94E5E8-7CDF-4380-BDB5-989A09EB6795}" presName="rootComposite" presStyleCnt="0"/>
      <dgm:spPr/>
    </dgm:pt>
    <dgm:pt modelId="{FE17BF32-36E0-4C12-AFF2-3D08D13CAF2B}" type="pres">
      <dgm:prSet presAssocID="{BC94E5E8-7CDF-4380-BDB5-989A09EB6795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9BA2C0A2-04E1-4452-AFA5-E8815076B124}" type="pres">
      <dgm:prSet presAssocID="{BC94E5E8-7CDF-4380-BDB5-989A09EB6795}" presName="rootConnector" presStyleLbl="node2" presStyleIdx="3" presStyleCnt="4"/>
      <dgm:spPr/>
      <dgm:t>
        <a:bodyPr/>
        <a:lstStyle/>
        <a:p>
          <a:endParaRPr lang="hr-HR"/>
        </a:p>
      </dgm:t>
    </dgm:pt>
    <dgm:pt modelId="{15B4CCF2-1DB1-4A92-AB2D-CB110972917E}" type="pres">
      <dgm:prSet presAssocID="{BC94E5E8-7CDF-4380-BDB5-989A09EB6795}" presName="hierChild4" presStyleCnt="0"/>
      <dgm:spPr/>
    </dgm:pt>
    <dgm:pt modelId="{F66E32C0-1749-46CC-B3B4-3043E451DBB2}" type="pres">
      <dgm:prSet presAssocID="{BC94E5E8-7CDF-4380-BDB5-989A09EB6795}" presName="hierChild5" presStyleCnt="0"/>
      <dgm:spPr/>
    </dgm:pt>
    <dgm:pt modelId="{190F621F-4C37-4207-8E52-CAD7CDBB4E35}" type="pres">
      <dgm:prSet presAssocID="{5B5C76EF-EF9E-4BA3-B65A-F6A2502B53D9}" presName="hierChild3" presStyleCnt="0"/>
      <dgm:spPr/>
    </dgm:pt>
  </dgm:ptLst>
  <dgm:cxnLst>
    <dgm:cxn modelId="{4A9757B1-DD9A-4661-BD26-88E19D389BE2}" type="presOf" srcId="{DA755B29-CE8D-4DEB-AC0F-EA7D4808FD22}" destId="{7690F42D-8571-4150-86C6-349856DE90C0}" srcOrd="0" destOrd="0" presId="urn:microsoft.com/office/officeart/2005/8/layout/orgChart1"/>
    <dgm:cxn modelId="{4F2506AC-6BEB-43E4-B8B5-F29C78E3BDC8}" type="presOf" srcId="{4D329DB8-0829-4187-97C0-0D1254EF56FE}" destId="{3D09F9F2-9B6D-4AD8-8EE5-17A9040E8CB6}" srcOrd="0" destOrd="0" presId="urn:microsoft.com/office/officeart/2005/8/layout/orgChart1"/>
    <dgm:cxn modelId="{B8F3AEA0-A131-4A88-9C85-D0621EAAF82E}" type="presOf" srcId="{BC94E5E8-7CDF-4380-BDB5-989A09EB6795}" destId="{FE17BF32-36E0-4C12-AFF2-3D08D13CAF2B}" srcOrd="0" destOrd="0" presId="urn:microsoft.com/office/officeart/2005/8/layout/orgChart1"/>
    <dgm:cxn modelId="{2A7F115E-48D7-4FAE-A55E-5954E0036C28}" type="presOf" srcId="{8B1E8500-1837-4A2E-B108-8813E8FE14EB}" destId="{AA825FB4-D164-41DA-9725-BCF2E20A589D}" srcOrd="0" destOrd="0" presId="urn:microsoft.com/office/officeart/2005/8/layout/orgChart1"/>
    <dgm:cxn modelId="{FD1233D4-4B70-4700-BBCE-4F57BF44B603}" type="presOf" srcId="{72DF1563-24D7-441C-8721-B12AB235C397}" destId="{ED5B47C5-5406-4A50-90CD-94BEE4990D5A}" srcOrd="0" destOrd="0" presId="urn:microsoft.com/office/officeart/2005/8/layout/orgChart1"/>
    <dgm:cxn modelId="{69BE65A8-8010-41F2-B132-90CC690BF538}" type="presOf" srcId="{5B5C76EF-EF9E-4BA3-B65A-F6A2502B53D9}" destId="{1411F200-2936-45AB-87E8-E0DB642ED7C9}" srcOrd="0" destOrd="0" presId="urn:microsoft.com/office/officeart/2005/8/layout/orgChart1"/>
    <dgm:cxn modelId="{40500E55-2BDC-406A-92F6-7F24D60C8985}" srcId="{5B5C76EF-EF9E-4BA3-B65A-F6A2502B53D9}" destId="{BC94E5E8-7CDF-4380-BDB5-989A09EB6795}" srcOrd="3" destOrd="0" parTransId="{72DF1563-24D7-441C-8721-B12AB235C397}" sibTransId="{EC9C0BD7-9C5A-4DA2-984E-1E272EAE92FA}"/>
    <dgm:cxn modelId="{7EC05303-157F-4C29-BE23-E86899B86B12}" type="presOf" srcId="{5B5C76EF-EF9E-4BA3-B65A-F6A2502B53D9}" destId="{1A0EC0E8-AFD0-4DB4-8B42-A0C21E5C34CC}" srcOrd="1" destOrd="0" presId="urn:microsoft.com/office/officeart/2005/8/layout/orgChart1"/>
    <dgm:cxn modelId="{88CBEE70-C9AE-4A1B-BA1E-2314C8A6F0AC}" type="presOf" srcId="{AEB913AA-461F-42CF-A377-8AAF4979F824}" destId="{7A5215DD-E79E-48AC-9210-1B7DF8E93BFE}" srcOrd="0" destOrd="0" presId="urn:microsoft.com/office/officeart/2005/8/layout/orgChart1"/>
    <dgm:cxn modelId="{D019D4D7-36AF-43B5-91F9-0CF64303D33A}" type="presOf" srcId="{F2E97177-3B9F-45BE-8499-40807A5D2B54}" destId="{9B105865-FDED-4772-A139-0AC015506D4A}" srcOrd="0" destOrd="0" presId="urn:microsoft.com/office/officeart/2005/8/layout/orgChart1"/>
    <dgm:cxn modelId="{2CC42800-9610-4E30-BDDA-3ADD0BC16CC0}" srcId="{5B5C76EF-EF9E-4BA3-B65A-F6A2502B53D9}" destId="{D4923D43-9EC8-4194-8193-01D1F5E605D9}" srcOrd="0" destOrd="0" parTransId="{AEB913AA-461F-42CF-A377-8AAF4979F824}" sibTransId="{EFB580A2-1CB0-4A95-80AE-ECBAC64BB5ED}"/>
    <dgm:cxn modelId="{FA144BD2-E079-413B-8676-3C6EA3D3A098}" srcId="{5B5C76EF-EF9E-4BA3-B65A-F6A2502B53D9}" destId="{F2E97177-3B9F-45BE-8499-40807A5D2B54}" srcOrd="1" destOrd="0" parTransId="{8B1E8500-1837-4A2E-B108-8813E8FE14EB}" sibTransId="{E81018DF-2F72-4815-8A59-7811BCB3D951}"/>
    <dgm:cxn modelId="{BBA496CF-D9B8-4344-B3C8-FBB86F846F10}" type="presOf" srcId="{F2E97177-3B9F-45BE-8499-40807A5D2B54}" destId="{50EF7537-6727-45D7-8031-7D72E715848F}" srcOrd="1" destOrd="0" presId="urn:microsoft.com/office/officeart/2005/8/layout/orgChart1"/>
    <dgm:cxn modelId="{F14E5349-009E-4ECC-8A01-9726A45CE30C}" type="presOf" srcId="{4D329DB8-0829-4187-97C0-0D1254EF56FE}" destId="{7B9451B8-C84A-41D9-9E1C-86B5A696CACC}" srcOrd="1" destOrd="0" presId="urn:microsoft.com/office/officeart/2005/8/layout/orgChart1"/>
    <dgm:cxn modelId="{8D114115-BA03-4ABD-841F-09FFFBA624E6}" type="presOf" srcId="{D4923D43-9EC8-4194-8193-01D1F5E605D9}" destId="{8266DABE-DD01-4A74-A6FC-609E5C430C0B}" srcOrd="1" destOrd="0" presId="urn:microsoft.com/office/officeart/2005/8/layout/orgChart1"/>
    <dgm:cxn modelId="{4CB115AB-8522-4BD9-B149-FA06645B75C5}" type="presOf" srcId="{D4923D43-9EC8-4194-8193-01D1F5E605D9}" destId="{72361154-55C9-48D6-BD3E-0DEBAD940086}" srcOrd="0" destOrd="0" presId="urn:microsoft.com/office/officeart/2005/8/layout/orgChart1"/>
    <dgm:cxn modelId="{7FEAC7BF-E26B-467D-BF00-6077425905F6}" srcId="{5B5C76EF-EF9E-4BA3-B65A-F6A2502B53D9}" destId="{4D329DB8-0829-4187-97C0-0D1254EF56FE}" srcOrd="2" destOrd="0" parTransId="{DA755B29-CE8D-4DEB-AC0F-EA7D4808FD22}" sibTransId="{29DD6DFC-C1A2-47D3-A0AB-6093A93EE15A}"/>
    <dgm:cxn modelId="{D4EBFD6E-1649-4628-93DE-25453F969334}" type="presOf" srcId="{BC94E5E8-7CDF-4380-BDB5-989A09EB6795}" destId="{9BA2C0A2-04E1-4452-AFA5-E8815076B124}" srcOrd="1" destOrd="0" presId="urn:microsoft.com/office/officeart/2005/8/layout/orgChart1"/>
    <dgm:cxn modelId="{3FAA807B-A46C-4D43-9296-887F42920DAD}" srcId="{3C695DAA-5D75-444D-8C73-7A4D7D1DE3CA}" destId="{5B5C76EF-EF9E-4BA3-B65A-F6A2502B53D9}" srcOrd="0" destOrd="0" parTransId="{64BB6A9C-96F2-4E35-A48A-B6771CFC37AE}" sibTransId="{C56C0AFB-C52F-4967-AD59-BAA55530FD19}"/>
    <dgm:cxn modelId="{50660CD4-568E-480C-839C-BEBA301C25A7}" type="presOf" srcId="{3C695DAA-5D75-444D-8C73-7A4D7D1DE3CA}" destId="{C9604BA5-C8D9-41BB-96BF-CB545CD0421E}" srcOrd="0" destOrd="0" presId="urn:microsoft.com/office/officeart/2005/8/layout/orgChart1"/>
    <dgm:cxn modelId="{2856196B-E0E8-4E3D-9FD5-079071A12C90}" type="presParOf" srcId="{C9604BA5-C8D9-41BB-96BF-CB545CD0421E}" destId="{95FE0F5F-D8E6-49C6-B2E0-B6570552D2B3}" srcOrd="0" destOrd="0" presId="urn:microsoft.com/office/officeart/2005/8/layout/orgChart1"/>
    <dgm:cxn modelId="{98ECBCD4-48B9-497B-95A5-223D2542E31F}" type="presParOf" srcId="{95FE0F5F-D8E6-49C6-B2E0-B6570552D2B3}" destId="{D244A8A6-8AC0-4F25-B351-F142C596C84A}" srcOrd="0" destOrd="0" presId="urn:microsoft.com/office/officeart/2005/8/layout/orgChart1"/>
    <dgm:cxn modelId="{C4283664-7023-4F8D-9E28-6E6CCF42758E}" type="presParOf" srcId="{D244A8A6-8AC0-4F25-B351-F142C596C84A}" destId="{1411F200-2936-45AB-87E8-E0DB642ED7C9}" srcOrd="0" destOrd="0" presId="urn:microsoft.com/office/officeart/2005/8/layout/orgChart1"/>
    <dgm:cxn modelId="{2BA8414E-8B69-4361-A007-35F7118B3999}" type="presParOf" srcId="{D244A8A6-8AC0-4F25-B351-F142C596C84A}" destId="{1A0EC0E8-AFD0-4DB4-8B42-A0C21E5C34CC}" srcOrd="1" destOrd="0" presId="urn:microsoft.com/office/officeart/2005/8/layout/orgChart1"/>
    <dgm:cxn modelId="{0398C4CA-18A0-47E8-882D-E623658D441A}" type="presParOf" srcId="{95FE0F5F-D8E6-49C6-B2E0-B6570552D2B3}" destId="{7FFC292A-38F2-49AB-9E2B-EE42D6B685D5}" srcOrd="1" destOrd="0" presId="urn:microsoft.com/office/officeart/2005/8/layout/orgChart1"/>
    <dgm:cxn modelId="{57761B29-FA51-4D32-AAA7-A86CA9464070}" type="presParOf" srcId="{7FFC292A-38F2-49AB-9E2B-EE42D6B685D5}" destId="{7A5215DD-E79E-48AC-9210-1B7DF8E93BFE}" srcOrd="0" destOrd="0" presId="urn:microsoft.com/office/officeart/2005/8/layout/orgChart1"/>
    <dgm:cxn modelId="{DE2E173E-2C33-4341-A7C7-033765F98388}" type="presParOf" srcId="{7FFC292A-38F2-49AB-9E2B-EE42D6B685D5}" destId="{A37753EB-5D40-45AE-A395-59F31D2C1E1C}" srcOrd="1" destOrd="0" presId="urn:microsoft.com/office/officeart/2005/8/layout/orgChart1"/>
    <dgm:cxn modelId="{9AD07C0B-49CC-44B6-8456-3080BF90A590}" type="presParOf" srcId="{A37753EB-5D40-45AE-A395-59F31D2C1E1C}" destId="{06D6B74C-02B5-415D-BF3A-70761ACACC10}" srcOrd="0" destOrd="0" presId="urn:microsoft.com/office/officeart/2005/8/layout/orgChart1"/>
    <dgm:cxn modelId="{1D8132C0-8968-4638-A0F6-2255CFF89069}" type="presParOf" srcId="{06D6B74C-02B5-415D-BF3A-70761ACACC10}" destId="{72361154-55C9-48D6-BD3E-0DEBAD940086}" srcOrd="0" destOrd="0" presId="urn:microsoft.com/office/officeart/2005/8/layout/orgChart1"/>
    <dgm:cxn modelId="{0CC17C74-EF1E-4F47-AA84-2672A539CA67}" type="presParOf" srcId="{06D6B74C-02B5-415D-BF3A-70761ACACC10}" destId="{8266DABE-DD01-4A74-A6FC-609E5C430C0B}" srcOrd="1" destOrd="0" presId="urn:microsoft.com/office/officeart/2005/8/layout/orgChart1"/>
    <dgm:cxn modelId="{F4377165-403B-4970-A670-5F9E5D20AC63}" type="presParOf" srcId="{A37753EB-5D40-45AE-A395-59F31D2C1E1C}" destId="{49296EB1-3112-449F-834F-3ED8E406DB5B}" srcOrd="1" destOrd="0" presId="urn:microsoft.com/office/officeart/2005/8/layout/orgChart1"/>
    <dgm:cxn modelId="{F0E934B2-674E-4674-8CA3-F4C86130A665}" type="presParOf" srcId="{A37753EB-5D40-45AE-A395-59F31D2C1E1C}" destId="{177E879B-3373-4C1B-8D30-71957E03A321}" srcOrd="2" destOrd="0" presId="urn:microsoft.com/office/officeart/2005/8/layout/orgChart1"/>
    <dgm:cxn modelId="{ED730C86-9CF9-45C8-AE13-3E21A944861D}" type="presParOf" srcId="{7FFC292A-38F2-49AB-9E2B-EE42D6B685D5}" destId="{AA825FB4-D164-41DA-9725-BCF2E20A589D}" srcOrd="2" destOrd="0" presId="urn:microsoft.com/office/officeart/2005/8/layout/orgChart1"/>
    <dgm:cxn modelId="{45A7752D-378A-40C3-9A3B-3646D3341582}" type="presParOf" srcId="{7FFC292A-38F2-49AB-9E2B-EE42D6B685D5}" destId="{0D925B92-2A6D-4EF1-A466-CBBDA769852B}" srcOrd="3" destOrd="0" presId="urn:microsoft.com/office/officeart/2005/8/layout/orgChart1"/>
    <dgm:cxn modelId="{F9F2646A-ABD3-424B-B0C9-A34FD67BD37C}" type="presParOf" srcId="{0D925B92-2A6D-4EF1-A466-CBBDA769852B}" destId="{080ED122-FAF5-45B2-86D5-5C6916E24547}" srcOrd="0" destOrd="0" presId="urn:microsoft.com/office/officeart/2005/8/layout/orgChart1"/>
    <dgm:cxn modelId="{895F6897-131E-4A3A-8C47-B1637B3D055E}" type="presParOf" srcId="{080ED122-FAF5-45B2-86D5-5C6916E24547}" destId="{9B105865-FDED-4772-A139-0AC015506D4A}" srcOrd="0" destOrd="0" presId="urn:microsoft.com/office/officeart/2005/8/layout/orgChart1"/>
    <dgm:cxn modelId="{3ABD425D-81E1-4B3D-A3DB-1300C0FC6BD4}" type="presParOf" srcId="{080ED122-FAF5-45B2-86D5-5C6916E24547}" destId="{50EF7537-6727-45D7-8031-7D72E715848F}" srcOrd="1" destOrd="0" presId="urn:microsoft.com/office/officeart/2005/8/layout/orgChart1"/>
    <dgm:cxn modelId="{29D50514-C8AD-4062-B427-F2FEE9272139}" type="presParOf" srcId="{0D925B92-2A6D-4EF1-A466-CBBDA769852B}" destId="{A5856A06-9CFB-4D3E-8A37-3CD02EBD2381}" srcOrd="1" destOrd="0" presId="urn:microsoft.com/office/officeart/2005/8/layout/orgChart1"/>
    <dgm:cxn modelId="{EF575207-A430-4CE6-ACB2-B438C0E65025}" type="presParOf" srcId="{0D925B92-2A6D-4EF1-A466-CBBDA769852B}" destId="{FD25A4C2-1A1C-427E-9E84-6689526D9AA1}" srcOrd="2" destOrd="0" presId="urn:microsoft.com/office/officeart/2005/8/layout/orgChart1"/>
    <dgm:cxn modelId="{550B81AA-D812-41B2-98AB-0F3B42E1E279}" type="presParOf" srcId="{7FFC292A-38F2-49AB-9E2B-EE42D6B685D5}" destId="{7690F42D-8571-4150-86C6-349856DE90C0}" srcOrd="4" destOrd="0" presId="urn:microsoft.com/office/officeart/2005/8/layout/orgChart1"/>
    <dgm:cxn modelId="{9052FB1B-FB75-427A-A053-3C4EFDF461D4}" type="presParOf" srcId="{7FFC292A-38F2-49AB-9E2B-EE42D6B685D5}" destId="{97FB0E62-59CD-4BA9-A598-77E7BCEC1B8A}" srcOrd="5" destOrd="0" presId="urn:microsoft.com/office/officeart/2005/8/layout/orgChart1"/>
    <dgm:cxn modelId="{ACCA52CE-8EA1-4DB4-8075-57FD43F5F452}" type="presParOf" srcId="{97FB0E62-59CD-4BA9-A598-77E7BCEC1B8A}" destId="{DC9295DF-538D-435D-B8FC-EBDA9589B3C5}" srcOrd="0" destOrd="0" presId="urn:microsoft.com/office/officeart/2005/8/layout/orgChart1"/>
    <dgm:cxn modelId="{9EB3C573-87A1-44A1-B5E2-4E0AF632595C}" type="presParOf" srcId="{DC9295DF-538D-435D-B8FC-EBDA9589B3C5}" destId="{3D09F9F2-9B6D-4AD8-8EE5-17A9040E8CB6}" srcOrd="0" destOrd="0" presId="urn:microsoft.com/office/officeart/2005/8/layout/orgChart1"/>
    <dgm:cxn modelId="{F9EC4628-B0F2-4E09-8776-0923C4243E56}" type="presParOf" srcId="{DC9295DF-538D-435D-B8FC-EBDA9589B3C5}" destId="{7B9451B8-C84A-41D9-9E1C-86B5A696CACC}" srcOrd="1" destOrd="0" presId="urn:microsoft.com/office/officeart/2005/8/layout/orgChart1"/>
    <dgm:cxn modelId="{EA2B35E9-FB98-4028-A52D-C90D28636C5E}" type="presParOf" srcId="{97FB0E62-59CD-4BA9-A598-77E7BCEC1B8A}" destId="{1C87D3B0-2F76-4EF4-A038-B746FD720C05}" srcOrd="1" destOrd="0" presId="urn:microsoft.com/office/officeart/2005/8/layout/orgChart1"/>
    <dgm:cxn modelId="{BEE2AA42-C99E-44F9-964A-D6CB1927945F}" type="presParOf" srcId="{97FB0E62-59CD-4BA9-A598-77E7BCEC1B8A}" destId="{B7D93A84-2B9C-4461-879E-40D98EDFC52F}" srcOrd="2" destOrd="0" presId="urn:microsoft.com/office/officeart/2005/8/layout/orgChart1"/>
    <dgm:cxn modelId="{6CF623FC-8735-4A7D-8A7A-5EF24CAAA859}" type="presParOf" srcId="{7FFC292A-38F2-49AB-9E2B-EE42D6B685D5}" destId="{ED5B47C5-5406-4A50-90CD-94BEE4990D5A}" srcOrd="6" destOrd="0" presId="urn:microsoft.com/office/officeart/2005/8/layout/orgChart1"/>
    <dgm:cxn modelId="{040750E5-7600-4E50-817B-553872907F95}" type="presParOf" srcId="{7FFC292A-38F2-49AB-9E2B-EE42D6B685D5}" destId="{B8003178-8215-447C-8121-2BD9DA3FF1F1}" srcOrd="7" destOrd="0" presId="urn:microsoft.com/office/officeart/2005/8/layout/orgChart1"/>
    <dgm:cxn modelId="{7C228852-6D2A-46DE-BEC0-775079311C0C}" type="presParOf" srcId="{B8003178-8215-447C-8121-2BD9DA3FF1F1}" destId="{09140B18-9BB4-46B6-B5FE-FFC27F119139}" srcOrd="0" destOrd="0" presId="urn:microsoft.com/office/officeart/2005/8/layout/orgChart1"/>
    <dgm:cxn modelId="{E3E4AB5D-B2D7-4A93-B438-107752A43691}" type="presParOf" srcId="{09140B18-9BB4-46B6-B5FE-FFC27F119139}" destId="{FE17BF32-36E0-4C12-AFF2-3D08D13CAF2B}" srcOrd="0" destOrd="0" presId="urn:microsoft.com/office/officeart/2005/8/layout/orgChart1"/>
    <dgm:cxn modelId="{4EAA0D42-064D-460A-B0DB-F6BF17DA527E}" type="presParOf" srcId="{09140B18-9BB4-46B6-B5FE-FFC27F119139}" destId="{9BA2C0A2-04E1-4452-AFA5-E8815076B124}" srcOrd="1" destOrd="0" presId="urn:microsoft.com/office/officeart/2005/8/layout/orgChart1"/>
    <dgm:cxn modelId="{2D23CC4E-2A02-46EA-8525-D3CC58EA9CA1}" type="presParOf" srcId="{B8003178-8215-447C-8121-2BD9DA3FF1F1}" destId="{15B4CCF2-1DB1-4A92-AB2D-CB110972917E}" srcOrd="1" destOrd="0" presId="urn:microsoft.com/office/officeart/2005/8/layout/orgChart1"/>
    <dgm:cxn modelId="{74F20798-CF1B-434D-B1B0-E69D0F7D6033}" type="presParOf" srcId="{B8003178-8215-447C-8121-2BD9DA3FF1F1}" destId="{F66E32C0-1749-46CC-B3B4-3043E451DBB2}" srcOrd="2" destOrd="0" presId="urn:microsoft.com/office/officeart/2005/8/layout/orgChart1"/>
    <dgm:cxn modelId="{E8FB12C5-B9F2-4BE4-B5FD-AE84DB291195}" type="presParOf" srcId="{95FE0F5F-D8E6-49C6-B2E0-B6570552D2B3}" destId="{190F621F-4C37-4207-8E52-CAD7CDBB4E3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179C287-95D2-4C3C-8E2D-D7C28DF04B1A}" type="doc">
      <dgm:prSet loTypeId="urn:microsoft.com/office/officeart/2005/8/layout/matrix1" loCatId="matrix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hr-HR"/>
        </a:p>
      </dgm:t>
    </dgm:pt>
    <dgm:pt modelId="{5A3D88B3-79EA-41EF-8AD4-82B370DA1150}">
      <dgm:prSet phldrT="[Text]" custT="1"/>
      <dgm:spPr/>
      <dgm:t>
        <a:bodyPr/>
        <a:lstStyle/>
        <a:p>
          <a:pPr algn="ctr"/>
          <a:r>
            <a:rPr lang="hr-HR" sz="2800" dirty="0" smtClean="0"/>
            <a:t>E-trgovina</a:t>
          </a:r>
          <a:endParaRPr lang="hr-HR" sz="2800" dirty="0"/>
        </a:p>
      </dgm:t>
    </dgm:pt>
    <dgm:pt modelId="{E3CE599D-65BE-4178-A457-6C4598B7340F}" type="parTrans" cxnId="{3CC598A3-19B7-4788-AF4B-BA5A58EC6706}">
      <dgm:prSet/>
      <dgm:spPr/>
      <dgm:t>
        <a:bodyPr/>
        <a:lstStyle/>
        <a:p>
          <a:pPr algn="ctr"/>
          <a:endParaRPr lang="hr-HR" sz="2000"/>
        </a:p>
      </dgm:t>
    </dgm:pt>
    <dgm:pt modelId="{BE7B55B5-4658-4E3D-81DC-01E88CE6F7FD}" type="sibTrans" cxnId="{3CC598A3-19B7-4788-AF4B-BA5A58EC6706}">
      <dgm:prSet/>
      <dgm:spPr/>
      <dgm:t>
        <a:bodyPr/>
        <a:lstStyle/>
        <a:p>
          <a:pPr algn="ctr"/>
          <a:endParaRPr lang="hr-HR" sz="2000"/>
        </a:p>
      </dgm:t>
    </dgm:pt>
    <dgm:pt modelId="{EB01998E-4CF1-490F-9BAF-0B23C4271160}">
      <dgm:prSet phldrT="[Text]" custT="1"/>
      <dgm:spPr/>
      <dgm:t>
        <a:bodyPr/>
        <a:lstStyle/>
        <a:p>
          <a:pPr algn="ctr"/>
          <a:r>
            <a:rPr lang="hr-HR" sz="7200" dirty="0" smtClean="0"/>
            <a:t>B2C</a:t>
          </a:r>
          <a:endParaRPr lang="hr-HR" sz="7200" dirty="0"/>
        </a:p>
      </dgm:t>
    </dgm:pt>
    <dgm:pt modelId="{F74F8396-4AD6-4571-922A-1D4FD934FDB0}" type="parTrans" cxnId="{2048B63F-3628-4596-8790-622F2C7790CD}">
      <dgm:prSet/>
      <dgm:spPr/>
      <dgm:t>
        <a:bodyPr/>
        <a:lstStyle/>
        <a:p>
          <a:pPr algn="ctr"/>
          <a:endParaRPr lang="hr-HR" sz="2000"/>
        </a:p>
      </dgm:t>
    </dgm:pt>
    <dgm:pt modelId="{EDEC00B0-64BF-418F-A856-848B67CC9896}" type="sibTrans" cxnId="{2048B63F-3628-4596-8790-622F2C7790CD}">
      <dgm:prSet/>
      <dgm:spPr/>
      <dgm:t>
        <a:bodyPr/>
        <a:lstStyle/>
        <a:p>
          <a:pPr algn="ctr"/>
          <a:endParaRPr lang="hr-HR" sz="2000"/>
        </a:p>
      </dgm:t>
    </dgm:pt>
    <dgm:pt modelId="{B683CCAF-47BB-4240-BFF7-7B7AE3B05540}">
      <dgm:prSet phldrT="[Text]" custT="1"/>
      <dgm:spPr/>
      <dgm:t>
        <a:bodyPr/>
        <a:lstStyle/>
        <a:p>
          <a:pPr algn="ctr"/>
          <a:r>
            <a:rPr lang="hr-HR" sz="7200" dirty="0" smtClean="0"/>
            <a:t>B2B</a:t>
          </a:r>
          <a:endParaRPr lang="hr-HR" sz="7200" dirty="0"/>
        </a:p>
      </dgm:t>
    </dgm:pt>
    <dgm:pt modelId="{ECEC8914-AF98-487D-9847-DB7FA89AEB4A}" type="parTrans" cxnId="{BEAD2288-E485-44CB-8E56-704C890E920D}">
      <dgm:prSet/>
      <dgm:spPr/>
      <dgm:t>
        <a:bodyPr/>
        <a:lstStyle/>
        <a:p>
          <a:pPr algn="ctr"/>
          <a:endParaRPr lang="hr-HR" sz="2000"/>
        </a:p>
      </dgm:t>
    </dgm:pt>
    <dgm:pt modelId="{EADC0B07-7D7D-4544-BBA6-C2DDFAA2386C}" type="sibTrans" cxnId="{BEAD2288-E485-44CB-8E56-704C890E920D}">
      <dgm:prSet/>
      <dgm:spPr/>
      <dgm:t>
        <a:bodyPr/>
        <a:lstStyle/>
        <a:p>
          <a:pPr algn="ctr"/>
          <a:endParaRPr lang="hr-HR" sz="2000"/>
        </a:p>
      </dgm:t>
    </dgm:pt>
    <dgm:pt modelId="{5B573AA7-75E7-4F41-8EF2-17BB1CEA4A5E}">
      <dgm:prSet phldrT="[Text]" custT="1"/>
      <dgm:spPr/>
      <dgm:t>
        <a:bodyPr/>
        <a:lstStyle/>
        <a:p>
          <a:pPr algn="ctr"/>
          <a:r>
            <a:rPr lang="hr-HR" sz="7200" dirty="0" smtClean="0"/>
            <a:t>C2C</a:t>
          </a:r>
          <a:endParaRPr lang="hr-HR" sz="7200" dirty="0"/>
        </a:p>
      </dgm:t>
    </dgm:pt>
    <dgm:pt modelId="{24E8806A-0654-4447-9E32-11E89A73BF8D}" type="parTrans" cxnId="{91B1C518-61DE-48C1-8E1B-3A32EFF1EDE9}">
      <dgm:prSet/>
      <dgm:spPr/>
      <dgm:t>
        <a:bodyPr/>
        <a:lstStyle/>
        <a:p>
          <a:pPr algn="ctr"/>
          <a:endParaRPr lang="hr-HR" sz="2000"/>
        </a:p>
      </dgm:t>
    </dgm:pt>
    <dgm:pt modelId="{33524674-DB40-47E5-B5AA-37E97A157E30}" type="sibTrans" cxnId="{91B1C518-61DE-48C1-8E1B-3A32EFF1EDE9}">
      <dgm:prSet/>
      <dgm:spPr/>
      <dgm:t>
        <a:bodyPr/>
        <a:lstStyle/>
        <a:p>
          <a:pPr algn="ctr"/>
          <a:endParaRPr lang="hr-HR" sz="2000"/>
        </a:p>
      </dgm:t>
    </dgm:pt>
    <dgm:pt modelId="{F21CF69B-D334-4BB7-B434-E8FE232CD458}">
      <dgm:prSet phldrT="[Text]" custT="1"/>
      <dgm:spPr/>
      <dgm:t>
        <a:bodyPr/>
        <a:lstStyle/>
        <a:p>
          <a:pPr algn="ctr"/>
          <a:r>
            <a:rPr lang="hr-HR" sz="7200" dirty="0" smtClean="0"/>
            <a:t>C2B</a:t>
          </a:r>
          <a:endParaRPr lang="hr-HR" sz="7200" dirty="0"/>
        </a:p>
      </dgm:t>
    </dgm:pt>
    <dgm:pt modelId="{AA62B7CD-02B5-4B61-B51A-92E4077E230C}" type="sibTrans" cxnId="{45653144-F2B2-492F-BA42-DB49AF929706}">
      <dgm:prSet/>
      <dgm:spPr/>
      <dgm:t>
        <a:bodyPr/>
        <a:lstStyle/>
        <a:p>
          <a:pPr algn="ctr"/>
          <a:endParaRPr lang="hr-HR" sz="2000"/>
        </a:p>
      </dgm:t>
    </dgm:pt>
    <dgm:pt modelId="{88D1DF52-AAC5-4B96-83F4-9D39C99D52F2}" type="parTrans" cxnId="{45653144-F2B2-492F-BA42-DB49AF929706}">
      <dgm:prSet/>
      <dgm:spPr/>
      <dgm:t>
        <a:bodyPr/>
        <a:lstStyle/>
        <a:p>
          <a:pPr algn="ctr"/>
          <a:endParaRPr lang="hr-HR" sz="2000"/>
        </a:p>
      </dgm:t>
    </dgm:pt>
    <dgm:pt modelId="{B80EFFFC-C1E1-4ECA-83BB-F1C19292727B}" type="pres">
      <dgm:prSet presAssocID="{9179C287-95D2-4C3C-8E2D-D7C28DF04B1A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02FC2BE5-8707-4F09-935E-065B9372BAB1}" type="pres">
      <dgm:prSet presAssocID="{9179C287-95D2-4C3C-8E2D-D7C28DF04B1A}" presName="matrix" presStyleCnt="0"/>
      <dgm:spPr/>
    </dgm:pt>
    <dgm:pt modelId="{EA1D2BCE-10BA-4A2B-B433-B4E8C2FC174B}" type="pres">
      <dgm:prSet presAssocID="{9179C287-95D2-4C3C-8E2D-D7C28DF04B1A}" presName="tile1" presStyleLbl="node1" presStyleIdx="0" presStyleCnt="4"/>
      <dgm:spPr/>
      <dgm:t>
        <a:bodyPr/>
        <a:lstStyle/>
        <a:p>
          <a:endParaRPr lang="hr-HR"/>
        </a:p>
      </dgm:t>
    </dgm:pt>
    <dgm:pt modelId="{6611D5DE-089E-4E24-866C-6164A7B252FD}" type="pres">
      <dgm:prSet presAssocID="{9179C287-95D2-4C3C-8E2D-D7C28DF04B1A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624F358C-14C4-48BC-9ABB-FA01E1568D94}" type="pres">
      <dgm:prSet presAssocID="{9179C287-95D2-4C3C-8E2D-D7C28DF04B1A}" presName="tile2" presStyleLbl="node1" presStyleIdx="1" presStyleCnt="4"/>
      <dgm:spPr/>
      <dgm:t>
        <a:bodyPr/>
        <a:lstStyle/>
        <a:p>
          <a:endParaRPr lang="hr-HR"/>
        </a:p>
      </dgm:t>
    </dgm:pt>
    <dgm:pt modelId="{DE2DFF99-43FE-4076-AFCC-1CADE0E7CFCD}" type="pres">
      <dgm:prSet presAssocID="{9179C287-95D2-4C3C-8E2D-D7C28DF04B1A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72A6B445-58D3-4E26-BB89-22F901684853}" type="pres">
      <dgm:prSet presAssocID="{9179C287-95D2-4C3C-8E2D-D7C28DF04B1A}" presName="tile3" presStyleLbl="node1" presStyleIdx="2" presStyleCnt="4"/>
      <dgm:spPr/>
      <dgm:t>
        <a:bodyPr/>
        <a:lstStyle/>
        <a:p>
          <a:endParaRPr lang="hr-HR"/>
        </a:p>
      </dgm:t>
    </dgm:pt>
    <dgm:pt modelId="{23F64A24-3FE8-43D8-A758-297CCE6625C5}" type="pres">
      <dgm:prSet presAssocID="{9179C287-95D2-4C3C-8E2D-D7C28DF04B1A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08D5702B-B847-40D8-BE08-31F7F691E91B}" type="pres">
      <dgm:prSet presAssocID="{9179C287-95D2-4C3C-8E2D-D7C28DF04B1A}" presName="tile4" presStyleLbl="node1" presStyleIdx="3" presStyleCnt="4"/>
      <dgm:spPr/>
      <dgm:t>
        <a:bodyPr/>
        <a:lstStyle/>
        <a:p>
          <a:endParaRPr lang="hr-HR"/>
        </a:p>
      </dgm:t>
    </dgm:pt>
    <dgm:pt modelId="{165A44B0-FB38-4B0E-AE9C-B4FF09D6F735}" type="pres">
      <dgm:prSet presAssocID="{9179C287-95D2-4C3C-8E2D-D7C28DF04B1A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26095232-8FA0-4213-8B67-F897D9B13A70}" type="pres">
      <dgm:prSet presAssocID="{9179C287-95D2-4C3C-8E2D-D7C28DF04B1A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hr-HR"/>
        </a:p>
      </dgm:t>
    </dgm:pt>
  </dgm:ptLst>
  <dgm:cxnLst>
    <dgm:cxn modelId="{BEAD2288-E485-44CB-8E56-704C890E920D}" srcId="{5A3D88B3-79EA-41EF-8AD4-82B370DA1150}" destId="{B683CCAF-47BB-4240-BFF7-7B7AE3B05540}" srcOrd="1" destOrd="0" parTransId="{ECEC8914-AF98-487D-9847-DB7FA89AEB4A}" sibTransId="{EADC0B07-7D7D-4544-BBA6-C2DDFAA2386C}"/>
    <dgm:cxn modelId="{2C8346C5-C800-4DEF-9991-6FF8CC8E702D}" type="presOf" srcId="{F21CF69B-D334-4BB7-B434-E8FE232CD458}" destId="{08D5702B-B847-40D8-BE08-31F7F691E91B}" srcOrd="0" destOrd="0" presId="urn:microsoft.com/office/officeart/2005/8/layout/matrix1"/>
    <dgm:cxn modelId="{ADE087CD-76AA-482A-80B9-CBF98A44C09F}" type="presOf" srcId="{EB01998E-4CF1-490F-9BAF-0B23C4271160}" destId="{EA1D2BCE-10BA-4A2B-B433-B4E8C2FC174B}" srcOrd="0" destOrd="0" presId="urn:microsoft.com/office/officeart/2005/8/layout/matrix1"/>
    <dgm:cxn modelId="{C38565A2-1908-43CA-874D-3F1A97A5FF2D}" type="presOf" srcId="{B683CCAF-47BB-4240-BFF7-7B7AE3B05540}" destId="{624F358C-14C4-48BC-9ABB-FA01E1568D94}" srcOrd="0" destOrd="0" presId="urn:microsoft.com/office/officeart/2005/8/layout/matrix1"/>
    <dgm:cxn modelId="{6165869E-8898-49B2-9DEB-A7284DD256DF}" type="presOf" srcId="{B683CCAF-47BB-4240-BFF7-7B7AE3B05540}" destId="{DE2DFF99-43FE-4076-AFCC-1CADE0E7CFCD}" srcOrd="1" destOrd="0" presId="urn:microsoft.com/office/officeart/2005/8/layout/matrix1"/>
    <dgm:cxn modelId="{91B1C518-61DE-48C1-8E1B-3A32EFF1EDE9}" srcId="{5A3D88B3-79EA-41EF-8AD4-82B370DA1150}" destId="{5B573AA7-75E7-4F41-8EF2-17BB1CEA4A5E}" srcOrd="2" destOrd="0" parTransId="{24E8806A-0654-4447-9E32-11E89A73BF8D}" sibTransId="{33524674-DB40-47E5-B5AA-37E97A157E30}"/>
    <dgm:cxn modelId="{45653144-F2B2-492F-BA42-DB49AF929706}" srcId="{5A3D88B3-79EA-41EF-8AD4-82B370DA1150}" destId="{F21CF69B-D334-4BB7-B434-E8FE232CD458}" srcOrd="3" destOrd="0" parTransId="{88D1DF52-AAC5-4B96-83F4-9D39C99D52F2}" sibTransId="{AA62B7CD-02B5-4B61-B51A-92E4077E230C}"/>
    <dgm:cxn modelId="{3CC598A3-19B7-4788-AF4B-BA5A58EC6706}" srcId="{9179C287-95D2-4C3C-8E2D-D7C28DF04B1A}" destId="{5A3D88B3-79EA-41EF-8AD4-82B370DA1150}" srcOrd="0" destOrd="0" parTransId="{E3CE599D-65BE-4178-A457-6C4598B7340F}" sibTransId="{BE7B55B5-4658-4E3D-81DC-01E88CE6F7FD}"/>
    <dgm:cxn modelId="{EFC391C3-E575-44D9-9666-4BEE9178E9DE}" type="presOf" srcId="{5B573AA7-75E7-4F41-8EF2-17BB1CEA4A5E}" destId="{72A6B445-58D3-4E26-BB89-22F901684853}" srcOrd="0" destOrd="0" presId="urn:microsoft.com/office/officeart/2005/8/layout/matrix1"/>
    <dgm:cxn modelId="{6CF9289D-D8FE-4E2D-84AF-6CA5A81BD7F3}" type="presOf" srcId="{5A3D88B3-79EA-41EF-8AD4-82B370DA1150}" destId="{26095232-8FA0-4213-8B67-F897D9B13A70}" srcOrd="0" destOrd="0" presId="urn:microsoft.com/office/officeart/2005/8/layout/matrix1"/>
    <dgm:cxn modelId="{183195A3-DB32-4A18-A0D1-E1E6555B10FE}" type="presOf" srcId="{5B573AA7-75E7-4F41-8EF2-17BB1CEA4A5E}" destId="{23F64A24-3FE8-43D8-A758-297CCE6625C5}" srcOrd="1" destOrd="0" presId="urn:microsoft.com/office/officeart/2005/8/layout/matrix1"/>
    <dgm:cxn modelId="{782D812B-1185-4D5C-BA6A-C14CC0260C89}" type="presOf" srcId="{9179C287-95D2-4C3C-8E2D-D7C28DF04B1A}" destId="{B80EFFFC-C1E1-4ECA-83BB-F1C19292727B}" srcOrd="0" destOrd="0" presId="urn:microsoft.com/office/officeart/2005/8/layout/matrix1"/>
    <dgm:cxn modelId="{AB241A63-012A-4841-8103-04700FE0F5D2}" type="presOf" srcId="{EB01998E-4CF1-490F-9BAF-0B23C4271160}" destId="{6611D5DE-089E-4E24-866C-6164A7B252FD}" srcOrd="1" destOrd="0" presId="urn:microsoft.com/office/officeart/2005/8/layout/matrix1"/>
    <dgm:cxn modelId="{2048B63F-3628-4596-8790-622F2C7790CD}" srcId="{5A3D88B3-79EA-41EF-8AD4-82B370DA1150}" destId="{EB01998E-4CF1-490F-9BAF-0B23C4271160}" srcOrd="0" destOrd="0" parTransId="{F74F8396-4AD6-4571-922A-1D4FD934FDB0}" sibTransId="{EDEC00B0-64BF-418F-A856-848B67CC9896}"/>
    <dgm:cxn modelId="{573B61C5-BCFF-4BBE-B3CC-3D40928C2B11}" type="presOf" srcId="{F21CF69B-D334-4BB7-B434-E8FE232CD458}" destId="{165A44B0-FB38-4B0E-AE9C-B4FF09D6F735}" srcOrd="1" destOrd="0" presId="urn:microsoft.com/office/officeart/2005/8/layout/matrix1"/>
    <dgm:cxn modelId="{EC9CA3CA-A154-45FD-B1B9-742D507FCC7F}" type="presParOf" srcId="{B80EFFFC-C1E1-4ECA-83BB-F1C19292727B}" destId="{02FC2BE5-8707-4F09-935E-065B9372BAB1}" srcOrd="0" destOrd="0" presId="urn:microsoft.com/office/officeart/2005/8/layout/matrix1"/>
    <dgm:cxn modelId="{84615D34-00D7-4410-9890-4BE63A1BA5BA}" type="presParOf" srcId="{02FC2BE5-8707-4F09-935E-065B9372BAB1}" destId="{EA1D2BCE-10BA-4A2B-B433-B4E8C2FC174B}" srcOrd="0" destOrd="0" presId="urn:microsoft.com/office/officeart/2005/8/layout/matrix1"/>
    <dgm:cxn modelId="{F4C7B05F-B6FF-4CDB-AF54-680AA046E089}" type="presParOf" srcId="{02FC2BE5-8707-4F09-935E-065B9372BAB1}" destId="{6611D5DE-089E-4E24-866C-6164A7B252FD}" srcOrd="1" destOrd="0" presId="urn:microsoft.com/office/officeart/2005/8/layout/matrix1"/>
    <dgm:cxn modelId="{EB0D5BCE-08BA-4DD9-A2B8-AB5A749DB0C9}" type="presParOf" srcId="{02FC2BE5-8707-4F09-935E-065B9372BAB1}" destId="{624F358C-14C4-48BC-9ABB-FA01E1568D94}" srcOrd="2" destOrd="0" presId="urn:microsoft.com/office/officeart/2005/8/layout/matrix1"/>
    <dgm:cxn modelId="{67FCB6BE-F7BA-4634-8249-2E917C472476}" type="presParOf" srcId="{02FC2BE5-8707-4F09-935E-065B9372BAB1}" destId="{DE2DFF99-43FE-4076-AFCC-1CADE0E7CFCD}" srcOrd="3" destOrd="0" presId="urn:microsoft.com/office/officeart/2005/8/layout/matrix1"/>
    <dgm:cxn modelId="{81F5A81E-A1AF-4792-852F-16AAA7F65772}" type="presParOf" srcId="{02FC2BE5-8707-4F09-935E-065B9372BAB1}" destId="{72A6B445-58D3-4E26-BB89-22F901684853}" srcOrd="4" destOrd="0" presId="urn:microsoft.com/office/officeart/2005/8/layout/matrix1"/>
    <dgm:cxn modelId="{042F74FE-69D3-4608-A915-A5539DC0A575}" type="presParOf" srcId="{02FC2BE5-8707-4F09-935E-065B9372BAB1}" destId="{23F64A24-3FE8-43D8-A758-297CCE6625C5}" srcOrd="5" destOrd="0" presId="urn:microsoft.com/office/officeart/2005/8/layout/matrix1"/>
    <dgm:cxn modelId="{855F460C-5BB3-45C4-ABC0-0ACBE732300D}" type="presParOf" srcId="{02FC2BE5-8707-4F09-935E-065B9372BAB1}" destId="{08D5702B-B847-40D8-BE08-31F7F691E91B}" srcOrd="6" destOrd="0" presId="urn:microsoft.com/office/officeart/2005/8/layout/matrix1"/>
    <dgm:cxn modelId="{241C1F10-F994-4B5E-BC52-481568B3F7B5}" type="presParOf" srcId="{02FC2BE5-8707-4F09-935E-065B9372BAB1}" destId="{165A44B0-FB38-4B0E-AE9C-B4FF09D6F735}" srcOrd="7" destOrd="0" presId="urn:microsoft.com/office/officeart/2005/8/layout/matrix1"/>
    <dgm:cxn modelId="{CE5DDA57-A564-4D85-89A3-E61AD98F4B74}" type="presParOf" srcId="{B80EFFFC-C1E1-4ECA-83BB-F1C19292727B}" destId="{26095232-8FA0-4213-8B67-F897D9B13A70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00C0C82-5DF7-49BF-B4CB-DADE31319B0E}" type="doc">
      <dgm:prSet loTypeId="urn:microsoft.com/office/officeart/2005/8/layout/process2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E8CCC615-8D76-4DB1-A83A-38DBF687E9AE}">
      <dgm:prSet phldrT="[Text]"/>
      <dgm:spPr/>
      <dgm:t>
        <a:bodyPr/>
        <a:lstStyle/>
        <a:p>
          <a:r>
            <a:rPr lang="hr-HR" dirty="0" smtClean="0"/>
            <a:t>IZVORI PRIHODA E-TRGOVINE</a:t>
          </a:r>
          <a:endParaRPr lang="hr-HR" dirty="0"/>
        </a:p>
      </dgm:t>
    </dgm:pt>
    <dgm:pt modelId="{112F3FE0-C065-4DDC-83AC-E6E88DD606CF}" type="parTrans" cxnId="{E32EA37D-15E6-4C53-B120-F69F300265D8}">
      <dgm:prSet/>
      <dgm:spPr/>
      <dgm:t>
        <a:bodyPr/>
        <a:lstStyle/>
        <a:p>
          <a:endParaRPr lang="hr-HR"/>
        </a:p>
      </dgm:t>
    </dgm:pt>
    <dgm:pt modelId="{C4558D25-A395-4B93-A164-5BF61B431E8A}" type="sibTrans" cxnId="{E32EA37D-15E6-4C53-B120-F69F300265D8}">
      <dgm:prSet/>
      <dgm:spPr/>
      <dgm:t>
        <a:bodyPr/>
        <a:lstStyle/>
        <a:p>
          <a:endParaRPr lang="hr-HR"/>
        </a:p>
      </dgm:t>
    </dgm:pt>
    <dgm:pt modelId="{EBBCC672-BB97-401C-A770-9282B2A7445E}">
      <dgm:prSet phldrT="[Text]"/>
      <dgm:spPr/>
      <dgm:t>
        <a:bodyPr/>
        <a:lstStyle/>
        <a:p>
          <a:r>
            <a:rPr lang="hr-HR" dirty="0" smtClean="0"/>
            <a:t>prodaja putem Interneta</a:t>
          </a:r>
          <a:endParaRPr lang="hr-HR" dirty="0"/>
        </a:p>
      </dgm:t>
    </dgm:pt>
    <dgm:pt modelId="{0BE60413-7212-4373-85D5-EFB487442DE4}" type="parTrans" cxnId="{8EE5D160-82DD-4FE6-938E-320B8E7413EA}">
      <dgm:prSet/>
      <dgm:spPr/>
      <dgm:t>
        <a:bodyPr/>
        <a:lstStyle/>
        <a:p>
          <a:endParaRPr lang="hr-HR"/>
        </a:p>
      </dgm:t>
    </dgm:pt>
    <dgm:pt modelId="{DA8A8E14-EEB1-4195-B081-95BC1A7EBFF7}" type="sibTrans" cxnId="{8EE5D160-82DD-4FE6-938E-320B8E7413EA}">
      <dgm:prSet/>
      <dgm:spPr/>
      <dgm:t>
        <a:bodyPr/>
        <a:lstStyle/>
        <a:p>
          <a:endParaRPr lang="hr-HR"/>
        </a:p>
      </dgm:t>
    </dgm:pt>
    <dgm:pt modelId="{36B63A49-358B-439A-96D0-751F6AEBE5E2}">
      <dgm:prSet phldrT="[Text]"/>
      <dgm:spPr/>
      <dgm:t>
        <a:bodyPr/>
        <a:lstStyle/>
        <a:p>
          <a:r>
            <a:rPr lang="hr-HR" dirty="0" smtClean="0"/>
            <a:t>oglašavanje</a:t>
          </a:r>
          <a:endParaRPr lang="hr-HR" dirty="0"/>
        </a:p>
      </dgm:t>
    </dgm:pt>
    <dgm:pt modelId="{837080A4-C6CE-42CA-ADB5-67B29549056E}" type="parTrans" cxnId="{FE8C959E-8846-41AD-9C12-28CE45023F12}">
      <dgm:prSet/>
      <dgm:spPr/>
      <dgm:t>
        <a:bodyPr/>
        <a:lstStyle/>
        <a:p>
          <a:endParaRPr lang="hr-HR"/>
        </a:p>
      </dgm:t>
    </dgm:pt>
    <dgm:pt modelId="{13D50627-7CEF-4D60-B882-EB3ED8311E3F}" type="sibTrans" cxnId="{FE8C959E-8846-41AD-9C12-28CE45023F12}">
      <dgm:prSet/>
      <dgm:spPr/>
      <dgm:t>
        <a:bodyPr/>
        <a:lstStyle/>
        <a:p>
          <a:endParaRPr lang="hr-HR"/>
        </a:p>
      </dgm:t>
    </dgm:pt>
    <dgm:pt modelId="{F0B9BFB7-98B5-477B-9964-04A8907118E0}">
      <dgm:prSet phldrT="[Text]"/>
      <dgm:spPr/>
      <dgm:t>
        <a:bodyPr/>
        <a:lstStyle/>
        <a:p>
          <a:r>
            <a:rPr lang="hr-HR" dirty="0" smtClean="0"/>
            <a:t> sponzorstva</a:t>
          </a:r>
          <a:endParaRPr lang="hr-HR" dirty="0"/>
        </a:p>
      </dgm:t>
    </dgm:pt>
    <dgm:pt modelId="{904A001D-93E8-46AC-910C-5B8A4E578497}" type="parTrans" cxnId="{4F6CE9A8-ED2E-4D20-8390-A26D1BD2AEBE}">
      <dgm:prSet/>
      <dgm:spPr/>
      <dgm:t>
        <a:bodyPr/>
        <a:lstStyle/>
        <a:p>
          <a:endParaRPr lang="hr-HR"/>
        </a:p>
      </dgm:t>
    </dgm:pt>
    <dgm:pt modelId="{662E76EB-7064-4B00-8BDB-0120CD48CE8E}" type="sibTrans" cxnId="{4F6CE9A8-ED2E-4D20-8390-A26D1BD2AEBE}">
      <dgm:prSet/>
      <dgm:spPr/>
      <dgm:t>
        <a:bodyPr/>
        <a:lstStyle/>
        <a:p>
          <a:endParaRPr lang="hr-HR"/>
        </a:p>
      </dgm:t>
    </dgm:pt>
    <dgm:pt modelId="{D6E3C317-0D9C-4E67-B3A3-077A0F66C627}">
      <dgm:prSet phldrT="[Text]"/>
      <dgm:spPr/>
      <dgm:t>
        <a:bodyPr/>
        <a:lstStyle/>
        <a:p>
          <a:r>
            <a:rPr lang="hr-HR" dirty="0" smtClean="0"/>
            <a:t>članarine i pretplate </a:t>
          </a:r>
          <a:endParaRPr lang="hr-HR" dirty="0"/>
        </a:p>
      </dgm:t>
    </dgm:pt>
    <dgm:pt modelId="{9E1865FD-03AB-429E-844E-91C330240F78}" type="parTrans" cxnId="{C8283172-5912-4870-9D9F-C1188DD1C2CC}">
      <dgm:prSet/>
      <dgm:spPr/>
      <dgm:t>
        <a:bodyPr/>
        <a:lstStyle/>
        <a:p>
          <a:endParaRPr lang="hr-HR"/>
        </a:p>
      </dgm:t>
    </dgm:pt>
    <dgm:pt modelId="{CB85234E-BE55-4871-8612-9E10E16ED259}" type="sibTrans" cxnId="{C8283172-5912-4870-9D9F-C1188DD1C2CC}">
      <dgm:prSet/>
      <dgm:spPr/>
      <dgm:t>
        <a:bodyPr/>
        <a:lstStyle/>
        <a:p>
          <a:endParaRPr lang="hr-HR"/>
        </a:p>
      </dgm:t>
    </dgm:pt>
    <dgm:pt modelId="{0CC1C19F-E652-4157-AF30-0CA32B37C148}">
      <dgm:prSet phldrT="[Text]"/>
      <dgm:spPr/>
      <dgm:t>
        <a:bodyPr/>
        <a:lstStyle/>
        <a:p>
          <a:r>
            <a:rPr lang="hr-HR" dirty="0" smtClean="0"/>
            <a:t>izrada profila</a:t>
          </a:r>
          <a:endParaRPr lang="hr-HR" dirty="0"/>
        </a:p>
      </dgm:t>
    </dgm:pt>
    <dgm:pt modelId="{1D0DAAF7-9C08-4C1C-AC65-A1C7F02CEDFF}" type="parTrans" cxnId="{B2B3C8DB-6C23-46DB-B3CD-B491CFDD9A96}">
      <dgm:prSet/>
      <dgm:spPr/>
      <dgm:t>
        <a:bodyPr/>
        <a:lstStyle/>
        <a:p>
          <a:endParaRPr lang="hr-HR"/>
        </a:p>
      </dgm:t>
    </dgm:pt>
    <dgm:pt modelId="{9D1EA5C2-828D-4D0A-B034-C499DA46F583}" type="sibTrans" cxnId="{B2B3C8DB-6C23-46DB-B3CD-B491CFDD9A96}">
      <dgm:prSet/>
      <dgm:spPr/>
      <dgm:t>
        <a:bodyPr/>
        <a:lstStyle/>
        <a:p>
          <a:endParaRPr lang="hr-HR"/>
        </a:p>
      </dgm:t>
    </dgm:pt>
    <dgm:pt modelId="{06ECAB37-681F-403C-8D51-428CCA55607D}">
      <dgm:prSet phldrT="[Text]"/>
      <dgm:spPr/>
      <dgm:t>
        <a:bodyPr/>
        <a:lstStyle/>
        <a:p>
          <a:r>
            <a:rPr lang="hr-HR" dirty="0" smtClean="0"/>
            <a:t> provizije i naknade za transakcije</a:t>
          </a:r>
          <a:endParaRPr lang="hr-HR" dirty="0"/>
        </a:p>
      </dgm:t>
    </dgm:pt>
    <dgm:pt modelId="{0F4F6F4B-3DD4-4FC1-8EAB-DDA41FB82038}" type="parTrans" cxnId="{62D95A9C-4D37-491B-850B-7D5047C23292}">
      <dgm:prSet/>
      <dgm:spPr/>
      <dgm:t>
        <a:bodyPr/>
        <a:lstStyle/>
        <a:p>
          <a:endParaRPr lang="hr-HR"/>
        </a:p>
      </dgm:t>
    </dgm:pt>
    <dgm:pt modelId="{1BACED8A-6BFD-4E83-88E3-54D8789855C3}" type="sibTrans" cxnId="{62D95A9C-4D37-491B-850B-7D5047C23292}">
      <dgm:prSet/>
      <dgm:spPr/>
      <dgm:t>
        <a:bodyPr/>
        <a:lstStyle/>
        <a:p>
          <a:endParaRPr lang="hr-HR"/>
        </a:p>
      </dgm:t>
    </dgm:pt>
    <dgm:pt modelId="{C5CFCF01-4A4A-42BC-93F1-C85A73CBBA39}">
      <dgm:prSet phldrT="[Text]"/>
      <dgm:spPr/>
      <dgm:t>
        <a:bodyPr/>
        <a:lstStyle/>
        <a:p>
          <a:r>
            <a:rPr lang="hr-HR" dirty="0" smtClean="0"/>
            <a:t> naknade za istraživanje tržišta i informacije</a:t>
          </a:r>
          <a:endParaRPr lang="hr-HR" dirty="0"/>
        </a:p>
      </dgm:t>
    </dgm:pt>
    <dgm:pt modelId="{A0560404-12A0-4EDF-8107-FC629468CD42}" type="parTrans" cxnId="{2266ACB1-379F-4345-A02D-E832DD8DED0F}">
      <dgm:prSet/>
      <dgm:spPr/>
      <dgm:t>
        <a:bodyPr/>
        <a:lstStyle/>
        <a:p>
          <a:endParaRPr lang="hr-HR"/>
        </a:p>
      </dgm:t>
    </dgm:pt>
    <dgm:pt modelId="{88F63234-6C4D-45FA-A526-DDF5274E409B}" type="sibTrans" cxnId="{2266ACB1-379F-4345-A02D-E832DD8DED0F}">
      <dgm:prSet/>
      <dgm:spPr/>
      <dgm:t>
        <a:bodyPr/>
        <a:lstStyle/>
        <a:p>
          <a:endParaRPr lang="hr-HR"/>
        </a:p>
      </dgm:t>
    </dgm:pt>
    <dgm:pt modelId="{5955E827-110F-4E15-A5E0-CB91867B898F}">
      <dgm:prSet phldrT="[Text]"/>
      <dgm:spPr/>
      <dgm:t>
        <a:bodyPr/>
        <a:lstStyle/>
        <a:p>
          <a:r>
            <a:rPr lang="hr-HR" dirty="0" smtClean="0"/>
            <a:t>prihodi od upućivanja</a:t>
          </a:r>
          <a:endParaRPr lang="hr-HR" dirty="0"/>
        </a:p>
      </dgm:t>
    </dgm:pt>
    <dgm:pt modelId="{EF878DC4-0295-4618-9259-6D5E8D571864}" type="parTrans" cxnId="{6657B220-8B9E-4D4E-BC39-D36480A27A43}">
      <dgm:prSet/>
      <dgm:spPr/>
      <dgm:t>
        <a:bodyPr/>
        <a:lstStyle/>
        <a:p>
          <a:endParaRPr lang="hr-HR"/>
        </a:p>
      </dgm:t>
    </dgm:pt>
    <dgm:pt modelId="{D6E500CC-0068-4A81-845F-B5480D38506E}" type="sibTrans" cxnId="{6657B220-8B9E-4D4E-BC39-D36480A27A43}">
      <dgm:prSet/>
      <dgm:spPr/>
      <dgm:t>
        <a:bodyPr/>
        <a:lstStyle/>
        <a:p>
          <a:endParaRPr lang="hr-HR"/>
        </a:p>
      </dgm:t>
    </dgm:pt>
    <dgm:pt modelId="{59DA0990-33A4-4780-93A0-80874E5478B1}" type="pres">
      <dgm:prSet presAssocID="{A00C0C82-5DF7-49BF-B4CB-DADE31319B0E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C435F8CC-4236-4204-B694-287543BECF6E}" type="pres">
      <dgm:prSet presAssocID="{E8CCC615-8D76-4DB1-A83A-38DBF687E9AE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4FBA75FD-C981-462B-93C1-33712FA6AE63}" type="presOf" srcId="{36B63A49-358B-439A-96D0-751F6AEBE5E2}" destId="{C435F8CC-4236-4204-B694-287543BECF6E}" srcOrd="0" destOrd="2" presId="urn:microsoft.com/office/officeart/2005/8/layout/process2"/>
    <dgm:cxn modelId="{4DF8173B-9375-4F95-ACF1-98031382020B}" type="presOf" srcId="{F0B9BFB7-98B5-477B-9964-04A8907118E0}" destId="{C435F8CC-4236-4204-B694-287543BECF6E}" srcOrd="0" destOrd="3" presId="urn:microsoft.com/office/officeart/2005/8/layout/process2"/>
    <dgm:cxn modelId="{407A8781-4C8D-4A41-ACD6-AC075172A16D}" type="presOf" srcId="{0CC1C19F-E652-4157-AF30-0CA32B37C148}" destId="{C435F8CC-4236-4204-B694-287543BECF6E}" srcOrd="0" destOrd="5" presId="urn:microsoft.com/office/officeart/2005/8/layout/process2"/>
    <dgm:cxn modelId="{2266ACB1-379F-4345-A02D-E832DD8DED0F}" srcId="{E8CCC615-8D76-4DB1-A83A-38DBF687E9AE}" destId="{C5CFCF01-4A4A-42BC-93F1-C85A73CBBA39}" srcOrd="6" destOrd="0" parTransId="{A0560404-12A0-4EDF-8107-FC629468CD42}" sibTransId="{88F63234-6C4D-45FA-A526-DDF5274E409B}"/>
    <dgm:cxn modelId="{B2B3C8DB-6C23-46DB-B3CD-B491CFDD9A96}" srcId="{E8CCC615-8D76-4DB1-A83A-38DBF687E9AE}" destId="{0CC1C19F-E652-4157-AF30-0CA32B37C148}" srcOrd="4" destOrd="0" parTransId="{1D0DAAF7-9C08-4C1C-AC65-A1C7F02CEDFF}" sibTransId="{9D1EA5C2-828D-4D0A-B034-C499DA46F583}"/>
    <dgm:cxn modelId="{E32EA37D-15E6-4C53-B120-F69F300265D8}" srcId="{A00C0C82-5DF7-49BF-B4CB-DADE31319B0E}" destId="{E8CCC615-8D76-4DB1-A83A-38DBF687E9AE}" srcOrd="0" destOrd="0" parTransId="{112F3FE0-C065-4DDC-83AC-E6E88DD606CF}" sibTransId="{C4558D25-A395-4B93-A164-5BF61B431E8A}"/>
    <dgm:cxn modelId="{62D95A9C-4D37-491B-850B-7D5047C23292}" srcId="{E8CCC615-8D76-4DB1-A83A-38DBF687E9AE}" destId="{06ECAB37-681F-403C-8D51-428CCA55607D}" srcOrd="5" destOrd="0" parTransId="{0F4F6F4B-3DD4-4FC1-8EAB-DDA41FB82038}" sibTransId="{1BACED8A-6BFD-4E83-88E3-54D8789855C3}"/>
    <dgm:cxn modelId="{8EE5D160-82DD-4FE6-938E-320B8E7413EA}" srcId="{E8CCC615-8D76-4DB1-A83A-38DBF687E9AE}" destId="{EBBCC672-BB97-401C-A770-9282B2A7445E}" srcOrd="0" destOrd="0" parTransId="{0BE60413-7212-4373-85D5-EFB487442DE4}" sibTransId="{DA8A8E14-EEB1-4195-B081-95BC1A7EBFF7}"/>
    <dgm:cxn modelId="{4F6CE9A8-ED2E-4D20-8390-A26D1BD2AEBE}" srcId="{E8CCC615-8D76-4DB1-A83A-38DBF687E9AE}" destId="{F0B9BFB7-98B5-477B-9964-04A8907118E0}" srcOrd="2" destOrd="0" parTransId="{904A001D-93E8-46AC-910C-5B8A4E578497}" sibTransId="{662E76EB-7064-4B00-8BDB-0120CD48CE8E}"/>
    <dgm:cxn modelId="{FE8C959E-8846-41AD-9C12-28CE45023F12}" srcId="{E8CCC615-8D76-4DB1-A83A-38DBF687E9AE}" destId="{36B63A49-358B-439A-96D0-751F6AEBE5E2}" srcOrd="1" destOrd="0" parTransId="{837080A4-C6CE-42CA-ADB5-67B29549056E}" sibTransId="{13D50627-7CEF-4D60-B882-EB3ED8311E3F}"/>
    <dgm:cxn modelId="{30D64751-934F-48F8-BD99-DF5A387331DB}" type="presOf" srcId="{06ECAB37-681F-403C-8D51-428CCA55607D}" destId="{C435F8CC-4236-4204-B694-287543BECF6E}" srcOrd="0" destOrd="6" presId="urn:microsoft.com/office/officeart/2005/8/layout/process2"/>
    <dgm:cxn modelId="{487FD4AD-1313-4D55-8CA1-FDDA56947F7E}" type="presOf" srcId="{E8CCC615-8D76-4DB1-A83A-38DBF687E9AE}" destId="{C435F8CC-4236-4204-B694-287543BECF6E}" srcOrd="0" destOrd="0" presId="urn:microsoft.com/office/officeart/2005/8/layout/process2"/>
    <dgm:cxn modelId="{91839309-8381-462D-9013-BE3613F208C4}" type="presOf" srcId="{D6E3C317-0D9C-4E67-B3A3-077A0F66C627}" destId="{C435F8CC-4236-4204-B694-287543BECF6E}" srcOrd="0" destOrd="4" presId="urn:microsoft.com/office/officeart/2005/8/layout/process2"/>
    <dgm:cxn modelId="{6657B220-8B9E-4D4E-BC39-D36480A27A43}" srcId="{E8CCC615-8D76-4DB1-A83A-38DBF687E9AE}" destId="{5955E827-110F-4E15-A5E0-CB91867B898F}" srcOrd="7" destOrd="0" parTransId="{EF878DC4-0295-4618-9259-6D5E8D571864}" sibTransId="{D6E500CC-0068-4A81-845F-B5480D38506E}"/>
    <dgm:cxn modelId="{FE2B511F-F720-4D5C-9CB3-53ADAE8E677B}" type="presOf" srcId="{A00C0C82-5DF7-49BF-B4CB-DADE31319B0E}" destId="{59DA0990-33A4-4780-93A0-80874E5478B1}" srcOrd="0" destOrd="0" presId="urn:microsoft.com/office/officeart/2005/8/layout/process2"/>
    <dgm:cxn modelId="{413FC486-7332-4400-88A2-36D4442C91D4}" type="presOf" srcId="{C5CFCF01-4A4A-42BC-93F1-C85A73CBBA39}" destId="{C435F8CC-4236-4204-B694-287543BECF6E}" srcOrd="0" destOrd="7" presId="urn:microsoft.com/office/officeart/2005/8/layout/process2"/>
    <dgm:cxn modelId="{6E02C02D-7AF0-45BD-9BB6-CD21E61F7183}" type="presOf" srcId="{EBBCC672-BB97-401C-A770-9282B2A7445E}" destId="{C435F8CC-4236-4204-B694-287543BECF6E}" srcOrd="0" destOrd="1" presId="urn:microsoft.com/office/officeart/2005/8/layout/process2"/>
    <dgm:cxn modelId="{C8283172-5912-4870-9D9F-C1188DD1C2CC}" srcId="{E8CCC615-8D76-4DB1-A83A-38DBF687E9AE}" destId="{D6E3C317-0D9C-4E67-B3A3-077A0F66C627}" srcOrd="3" destOrd="0" parTransId="{9E1865FD-03AB-429E-844E-91C330240F78}" sibTransId="{CB85234E-BE55-4871-8612-9E10E16ED259}"/>
    <dgm:cxn modelId="{C1512D92-590D-49D9-A105-E600C54CA800}" type="presOf" srcId="{5955E827-110F-4E15-A5E0-CB91867B898F}" destId="{C435F8CC-4236-4204-B694-287543BECF6E}" srcOrd="0" destOrd="8" presId="urn:microsoft.com/office/officeart/2005/8/layout/process2"/>
    <dgm:cxn modelId="{C7A44AAB-C363-417B-9520-9F8D765A0C38}" type="presParOf" srcId="{59DA0990-33A4-4780-93A0-80874E5478B1}" destId="{C435F8CC-4236-4204-B694-287543BECF6E}" srcOrd="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CCCA23-5680-485C-AAF8-8826A389E1DA}">
      <dsp:nvSpPr>
        <dsp:cNvPr id="0" name=""/>
        <dsp:cNvSpPr/>
      </dsp:nvSpPr>
      <dsp:spPr>
        <a:xfrm>
          <a:off x="-5242743" y="-802983"/>
          <a:ext cx="6243077" cy="6243077"/>
        </a:xfrm>
        <a:prstGeom prst="blockArc">
          <a:avLst>
            <a:gd name="adj1" fmla="val 18900000"/>
            <a:gd name="adj2" fmla="val 2700000"/>
            <a:gd name="adj3" fmla="val 346"/>
          </a:avLst>
        </a:pr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7B94D0-EAAD-4DDC-BE20-1CBD7F83CA55}">
      <dsp:nvSpPr>
        <dsp:cNvPr id="0" name=""/>
        <dsp:cNvSpPr/>
      </dsp:nvSpPr>
      <dsp:spPr>
        <a:xfrm>
          <a:off x="437497" y="289726"/>
          <a:ext cx="7727864" cy="57982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60236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200" kern="1200" dirty="0" smtClean="0"/>
            <a:t>1. ODREDNICE MIKROOKRUŽENJA MARKETINGA</a:t>
          </a:r>
          <a:endParaRPr lang="hr-HR" sz="2200" kern="1200" dirty="0"/>
        </a:p>
      </dsp:txBody>
      <dsp:txXfrm>
        <a:off x="437497" y="289726"/>
        <a:ext cx="7727864" cy="579824"/>
      </dsp:txXfrm>
    </dsp:sp>
    <dsp:sp modelId="{8BF6FB4D-092C-4DB2-B4B0-573BCDCCA393}">
      <dsp:nvSpPr>
        <dsp:cNvPr id="0" name=""/>
        <dsp:cNvSpPr/>
      </dsp:nvSpPr>
      <dsp:spPr>
        <a:xfrm>
          <a:off x="75106" y="217248"/>
          <a:ext cx="724780" cy="72478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34F4816-7A1D-470F-9735-1C885C42706B}">
      <dsp:nvSpPr>
        <dsp:cNvPr id="0" name=""/>
        <dsp:cNvSpPr/>
      </dsp:nvSpPr>
      <dsp:spPr>
        <a:xfrm>
          <a:off x="852982" y="1159185"/>
          <a:ext cx="7312379" cy="57982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60236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200" kern="1200" dirty="0" smtClean="0"/>
            <a:t>2. ODREDNICE MAKROOKRUŽENJA MARKETINGA</a:t>
          </a:r>
          <a:endParaRPr lang="hr-HR" sz="2200" kern="1200" dirty="0"/>
        </a:p>
      </dsp:txBody>
      <dsp:txXfrm>
        <a:off x="852982" y="1159185"/>
        <a:ext cx="7312379" cy="579824"/>
      </dsp:txXfrm>
    </dsp:sp>
    <dsp:sp modelId="{B38A4425-59D0-4E7D-A5E3-385A30F3720B}">
      <dsp:nvSpPr>
        <dsp:cNvPr id="0" name=""/>
        <dsp:cNvSpPr/>
      </dsp:nvSpPr>
      <dsp:spPr>
        <a:xfrm>
          <a:off x="490592" y="1086706"/>
          <a:ext cx="724780" cy="72478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967EDE3-F919-430B-A9E0-D49611371E0D}">
      <dsp:nvSpPr>
        <dsp:cNvPr id="0" name=""/>
        <dsp:cNvSpPr/>
      </dsp:nvSpPr>
      <dsp:spPr>
        <a:xfrm>
          <a:off x="980502" y="2028643"/>
          <a:ext cx="7184858" cy="57982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60236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200" kern="1200" dirty="0" smtClean="0"/>
            <a:t>3. ODREDNICE INTERNETSKOG OKRUŽENJA MARKETINGA</a:t>
          </a:r>
          <a:endParaRPr lang="hr-HR" sz="2200" kern="1200" dirty="0"/>
        </a:p>
      </dsp:txBody>
      <dsp:txXfrm>
        <a:off x="980502" y="2028643"/>
        <a:ext cx="7184858" cy="579824"/>
      </dsp:txXfrm>
    </dsp:sp>
    <dsp:sp modelId="{818E72DD-9000-4275-AC57-D21E9D52F54A}">
      <dsp:nvSpPr>
        <dsp:cNvPr id="0" name=""/>
        <dsp:cNvSpPr/>
      </dsp:nvSpPr>
      <dsp:spPr>
        <a:xfrm>
          <a:off x="618112" y="1956165"/>
          <a:ext cx="724780" cy="72478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F6EA87DF-2D84-4993-9222-D715D5A5E296}">
      <dsp:nvSpPr>
        <dsp:cNvPr id="0" name=""/>
        <dsp:cNvSpPr/>
      </dsp:nvSpPr>
      <dsp:spPr>
        <a:xfrm>
          <a:off x="852982" y="2898101"/>
          <a:ext cx="7312379" cy="57982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60236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200" kern="1200" dirty="0" smtClean="0"/>
            <a:t>4. E-TRGOVINA I E-MARKETING</a:t>
          </a:r>
          <a:endParaRPr lang="hr-HR" sz="2200" kern="1200" dirty="0"/>
        </a:p>
      </dsp:txBody>
      <dsp:txXfrm>
        <a:off x="852982" y="2898101"/>
        <a:ext cx="7312379" cy="579824"/>
      </dsp:txXfrm>
    </dsp:sp>
    <dsp:sp modelId="{3AA05086-809C-404E-8B82-2183E1168B9A}">
      <dsp:nvSpPr>
        <dsp:cNvPr id="0" name=""/>
        <dsp:cNvSpPr/>
      </dsp:nvSpPr>
      <dsp:spPr>
        <a:xfrm>
          <a:off x="490592" y="2825623"/>
          <a:ext cx="724780" cy="72478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E636CBFB-AF53-4771-80E0-28828DCEE26C}">
      <dsp:nvSpPr>
        <dsp:cNvPr id="0" name=""/>
        <dsp:cNvSpPr/>
      </dsp:nvSpPr>
      <dsp:spPr>
        <a:xfrm>
          <a:off x="437497" y="3767559"/>
          <a:ext cx="7727864" cy="57982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60236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200" kern="1200" dirty="0" smtClean="0"/>
            <a:t>5. ODREDNICE GLOBALNOG MARKETINŠKOG OKRUŽENJA</a:t>
          </a:r>
          <a:endParaRPr lang="hr-HR" sz="2200" kern="1200" dirty="0"/>
        </a:p>
      </dsp:txBody>
      <dsp:txXfrm>
        <a:off x="437497" y="3767559"/>
        <a:ext cx="7727864" cy="579824"/>
      </dsp:txXfrm>
    </dsp:sp>
    <dsp:sp modelId="{E6FE9F25-11C8-400A-9C37-EE38DFAE1CE0}">
      <dsp:nvSpPr>
        <dsp:cNvPr id="0" name=""/>
        <dsp:cNvSpPr/>
      </dsp:nvSpPr>
      <dsp:spPr>
        <a:xfrm>
          <a:off x="75106" y="3695081"/>
          <a:ext cx="724780" cy="72478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40E95B-FA02-46ED-B0FB-8CB10E081A58}">
      <dsp:nvSpPr>
        <dsp:cNvPr id="0" name=""/>
        <dsp:cNvSpPr/>
      </dsp:nvSpPr>
      <dsp:spPr>
        <a:xfrm>
          <a:off x="0" y="0"/>
          <a:ext cx="5487888" cy="3415928"/>
        </a:xfrm>
        <a:prstGeom prst="roundRect">
          <a:avLst>
            <a:gd name="adj" fmla="val 85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265114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kern="1200" dirty="0" smtClean="0"/>
            <a:t>MAKROOKRUŽENJE MARKETINGA</a:t>
          </a:r>
          <a:endParaRPr lang="hr-HR" sz="2800" kern="1200" dirty="0"/>
        </a:p>
      </dsp:txBody>
      <dsp:txXfrm>
        <a:off x="85042" y="85042"/>
        <a:ext cx="5317804" cy="3245844"/>
      </dsp:txXfrm>
    </dsp:sp>
    <dsp:sp modelId="{C70EB824-6E79-4239-A48C-A09E6705EF5E}">
      <dsp:nvSpPr>
        <dsp:cNvPr id="0" name=""/>
        <dsp:cNvSpPr/>
      </dsp:nvSpPr>
      <dsp:spPr>
        <a:xfrm>
          <a:off x="137197" y="853982"/>
          <a:ext cx="5213493" cy="2391149"/>
        </a:xfrm>
        <a:prstGeom prst="roundRect">
          <a:avLst>
            <a:gd name="adj" fmla="val 105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5183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kern="1200" dirty="0" smtClean="0"/>
            <a:t>MIKROOKRUŽENJE MARKETINGA</a:t>
          </a:r>
          <a:endParaRPr lang="hr-HR" sz="2800" kern="1200" dirty="0"/>
        </a:p>
      </dsp:txBody>
      <dsp:txXfrm>
        <a:off x="210733" y="927518"/>
        <a:ext cx="5066421" cy="2244077"/>
      </dsp:txXfrm>
    </dsp:sp>
    <dsp:sp modelId="{99174604-C6B8-460A-9054-5DFEB666F055}">
      <dsp:nvSpPr>
        <dsp:cNvPr id="0" name=""/>
        <dsp:cNvSpPr/>
      </dsp:nvSpPr>
      <dsp:spPr>
        <a:xfrm>
          <a:off x="274394" y="1707964"/>
          <a:ext cx="4939099" cy="1366371"/>
        </a:xfrm>
        <a:prstGeom prst="roundRect">
          <a:avLst>
            <a:gd name="adj" fmla="val 105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99136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kern="1200" dirty="0" smtClean="0"/>
            <a:t>INTERNO OKRUŽENJE</a:t>
          </a:r>
          <a:endParaRPr lang="hr-HR" sz="2800" kern="1200" dirty="0"/>
        </a:p>
      </dsp:txBody>
      <dsp:txXfrm>
        <a:off x="316415" y="1749985"/>
        <a:ext cx="4855057" cy="128232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1F8796-0CDA-47ED-BA53-3BA1F9DB20D1}">
      <dsp:nvSpPr>
        <dsp:cNvPr id="0" name=""/>
        <dsp:cNvSpPr/>
      </dsp:nvSpPr>
      <dsp:spPr>
        <a:xfrm>
          <a:off x="0" y="231501"/>
          <a:ext cx="8784976" cy="567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1812" tIns="249936" rIns="681812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300" kern="1200" dirty="0" smtClean="0"/>
            <a:t> </a:t>
          </a:r>
          <a:r>
            <a:rPr lang="hr-HR" sz="1600" kern="1200" dirty="0" smtClean="0"/>
            <a:t>pojedinci i kućanstva koja kupuju proizvode za osobnu potrošnju</a:t>
          </a:r>
          <a:endParaRPr lang="hr-HR" sz="1300" kern="1200" dirty="0"/>
        </a:p>
      </dsp:txBody>
      <dsp:txXfrm>
        <a:off x="0" y="231501"/>
        <a:ext cx="8784976" cy="567000"/>
      </dsp:txXfrm>
    </dsp:sp>
    <dsp:sp modelId="{26BA44FA-87B4-40CF-8B98-B47688AA29AA}">
      <dsp:nvSpPr>
        <dsp:cNvPr id="0" name=""/>
        <dsp:cNvSpPr/>
      </dsp:nvSpPr>
      <dsp:spPr>
        <a:xfrm>
          <a:off x="439248" y="54381"/>
          <a:ext cx="6149483" cy="3542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32436" tIns="0" rIns="23243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b="1" kern="1200" dirty="0" smtClean="0"/>
            <a:t>TRŽIŠTE KRAJNJE POTROŠNJE</a:t>
          </a:r>
          <a:endParaRPr lang="hr-HR" sz="1800" b="1" kern="1200" dirty="0"/>
        </a:p>
      </dsp:txBody>
      <dsp:txXfrm>
        <a:off x="456541" y="71674"/>
        <a:ext cx="6114897" cy="319654"/>
      </dsp:txXfrm>
    </dsp:sp>
    <dsp:sp modelId="{6F4D3CA2-A291-420F-9BD7-E63EA5B80E8C}">
      <dsp:nvSpPr>
        <dsp:cNvPr id="0" name=""/>
        <dsp:cNvSpPr/>
      </dsp:nvSpPr>
      <dsp:spPr>
        <a:xfrm>
          <a:off x="0" y="1040421"/>
          <a:ext cx="8784976" cy="5953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1812" tIns="249936" rIns="68181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600" kern="1200" dirty="0" smtClean="0"/>
            <a:t>roba ili usluge kupuju se za daljnju obradu ili korištenje u proizvodnji</a:t>
          </a:r>
          <a:endParaRPr lang="hr-HR" sz="1600" kern="1200" dirty="0"/>
        </a:p>
      </dsp:txBody>
      <dsp:txXfrm>
        <a:off x="0" y="1040421"/>
        <a:ext cx="8784976" cy="595350"/>
      </dsp:txXfrm>
    </dsp:sp>
    <dsp:sp modelId="{D134A31E-A997-4D98-B44E-A9456C1CE001}">
      <dsp:nvSpPr>
        <dsp:cNvPr id="0" name=""/>
        <dsp:cNvSpPr/>
      </dsp:nvSpPr>
      <dsp:spPr>
        <a:xfrm>
          <a:off x="439248" y="863301"/>
          <a:ext cx="6149483" cy="3542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32436" tIns="0" rIns="23243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b="1" kern="1200" dirty="0" smtClean="0"/>
            <a:t>TRŽIŠTE POSLOVNE POTROŠNJE</a:t>
          </a:r>
          <a:endParaRPr lang="hr-HR" sz="1800" b="1" kern="1200" dirty="0"/>
        </a:p>
      </dsp:txBody>
      <dsp:txXfrm>
        <a:off x="456541" y="880594"/>
        <a:ext cx="6114897" cy="319654"/>
      </dsp:txXfrm>
    </dsp:sp>
    <dsp:sp modelId="{BFD4D072-360E-4C2C-B246-A6CB0551FB1E}">
      <dsp:nvSpPr>
        <dsp:cNvPr id="0" name=""/>
        <dsp:cNvSpPr/>
      </dsp:nvSpPr>
      <dsp:spPr>
        <a:xfrm>
          <a:off x="0" y="1877691"/>
          <a:ext cx="8784976" cy="5953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1812" tIns="249936" rIns="68181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600" kern="1200" dirty="0" smtClean="0"/>
            <a:t>preprodavači kupuju robu ili usluge kako bi ih preprodali i ostvarili dobit</a:t>
          </a:r>
          <a:endParaRPr lang="hr-HR" sz="1600" kern="1200" dirty="0"/>
        </a:p>
      </dsp:txBody>
      <dsp:txXfrm>
        <a:off x="0" y="1877691"/>
        <a:ext cx="8784976" cy="595350"/>
      </dsp:txXfrm>
    </dsp:sp>
    <dsp:sp modelId="{BF26F72F-4E2E-4AAB-AF84-8BD176E0B7DE}">
      <dsp:nvSpPr>
        <dsp:cNvPr id="0" name=""/>
        <dsp:cNvSpPr/>
      </dsp:nvSpPr>
      <dsp:spPr>
        <a:xfrm>
          <a:off x="439248" y="1700571"/>
          <a:ext cx="6149483" cy="3542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32436" tIns="0" rIns="23243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b="1" kern="1200" dirty="0" smtClean="0"/>
            <a:t>TRŽIŠTE PREPRODAVAČA</a:t>
          </a:r>
          <a:endParaRPr lang="hr-HR" sz="1800" b="1" kern="1200" dirty="0"/>
        </a:p>
      </dsp:txBody>
      <dsp:txXfrm>
        <a:off x="456541" y="1717864"/>
        <a:ext cx="6114897" cy="319654"/>
      </dsp:txXfrm>
    </dsp:sp>
    <dsp:sp modelId="{5F3C2DE9-78EC-4846-8DCD-4EBE537EA45C}">
      <dsp:nvSpPr>
        <dsp:cNvPr id="0" name=""/>
        <dsp:cNvSpPr/>
      </dsp:nvSpPr>
      <dsp:spPr>
        <a:xfrm>
          <a:off x="0" y="2714961"/>
          <a:ext cx="8784976" cy="8127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1812" tIns="249936" rIns="68181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600" kern="1200" dirty="0" smtClean="0"/>
            <a:t>tržište u koje ubrajamo škole, bolnice, staračke domove, zatvore i sl. gdje se roba kupuje za osobe o kojima se skrbi</a:t>
          </a:r>
          <a:endParaRPr lang="hr-HR" sz="1600" kern="1200" dirty="0"/>
        </a:p>
      </dsp:txBody>
      <dsp:txXfrm>
        <a:off x="0" y="2714961"/>
        <a:ext cx="8784976" cy="812700"/>
      </dsp:txXfrm>
    </dsp:sp>
    <dsp:sp modelId="{CD814403-6335-4EB8-B477-C1A3B3799246}">
      <dsp:nvSpPr>
        <dsp:cNvPr id="0" name=""/>
        <dsp:cNvSpPr/>
      </dsp:nvSpPr>
      <dsp:spPr>
        <a:xfrm>
          <a:off x="439248" y="2537841"/>
          <a:ext cx="6149483" cy="3542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32436" tIns="0" rIns="23243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b="1" kern="1200" dirty="0" smtClean="0"/>
            <a:t>INSTITUCIJSKA TRŽIŠTA</a:t>
          </a:r>
          <a:endParaRPr lang="hr-HR" sz="1800" b="1" kern="1200" dirty="0"/>
        </a:p>
      </dsp:txBody>
      <dsp:txXfrm>
        <a:off x="456541" y="2555134"/>
        <a:ext cx="6114897" cy="319654"/>
      </dsp:txXfrm>
    </dsp:sp>
    <dsp:sp modelId="{1D6A0A35-83FC-496D-8A12-6564971116D5}">
      <dsp:nvSpPr>
        <dsp:cNvPr id="0" name=""/>
        <dsp:cNvSpPr/>
      </dsp:nvSpPr>
      <dsp:spPr>
        <a:xfrm>
          <a:off x="0" y="3769582"/>
          <a:ext cx="8784976" cy="5953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1812" tIns="249936" rIns="68181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600" kern="1200" dirty="0" smtClean="0"/>
            <a:t>tržišta na kojima vladine agencije kupuju robu ili usluge kako bi proizvele javne usluge</a:t>
          </a:r>
          <a:endParaRPr lang="hr-HR" sz="1600" kern="1200" dirty="0"/>
        </a:p>
      </dsp:txBody>
      <dsp:txXfrm>
        <a:off x="0" y="3769582"/>
        <a:ext cx="8784976" cy="595350"/>
      </dsp:txXfrm>
    </dsp:sp>
    <dsp:sp modelId="{676DCB9F-167D-4E3A-8D24-77EEFF892A80}">
      <dsp:nvSpPr>
        <dsp:cNvPr id="0" name=""/>
        <dsp:cNvSpPr/>
      </dsp:nvSpPr>
      <dsp:spPr>
        <a:xfrm>
          <a:off x="439248" y="3592462"/>
          <a:ext cx="6149483" cy="3542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32436" tIns="0" rIns="23243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b="1" kern="1200" dirty="0" smtClean="0"/>
            <a:t>VLADINA TRŽIŠTA</a:t>
          </a:r>
          <a:endParaRPr lang="hr-HR" sz="1800" b="1" kern="1200" dirty="0"/>
        </a:p>
      </dsp:txBody>
      <dsp:txXfrm>
        <a:off x="456541" y="3609755"/>
        <a:ext cx="6114897" cy="319654"/>
      </dsp:txXfrm>
    </dsp:sp>
    <dsp:sp modelId="{8E81AC3F-C707-4F3A-83AF-4201B21EF6E0}">
      <dsp:nvSpPr>
        <dsp:cNvPr id="0" name=""/>
        <dsp:cNvSpPr/>
      </dsp:nvSpPr>
      <dsp:spPr>
        <a:xfrm>
          <a:off x="0" y="4606851"/>
          <a:ext cx="8784976" cy="5953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1812" tIns="249936" rIns="68181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600" kern="1200" dirty="0" smtClean="0"/>
            <a:t>tržišta kupaca drugih zemalja</a:t>
          </a:r>
          <a:endParaRPr lang="hr-HR" sz="1600" kern="1200" dirty="0"/>
        </a:p>
      </dsp:txBody>
      <dsp:txXfrm>
        <a:off x="0" y="4606851"/>
        <a:ext cx="8784976" cy="595350"/>
      </dsp:txXfrm>
    </dsp:sp>
    <dsp:sp modelId="{A4DAB3E4-C89E-461B-A571-6C88D77AC7D0}">
      <dsp:nvSpPr>
        <dsp:cNvPr id="0" name=""/>
        <dsp:cNvSpPr/>
      </dsp:nvSpPr>
      <dsp:spPr>
        <a:xfrm>
          <a:off x="439248" y="4429732"/>
          <a:ext cx="6149483" cy="3542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32436" tIns="0" rIns="23243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b="1" kern="1200" dirty="0" smtClean="0"/>
            <a:t>MEĐUNARODNA TRŽIŠTA</a:t>
          </a:r>
          <a:endParaRPr lang="hr-HR" sz="1800" b="1" kern="1200" dirty="0"/>
        </a:p>
      </dsp:txBody>
      <dsp:txXfrm>
        <a:off x="456541" y="4447025"/>
        <a:ext cx="6114897" cy="31965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8E5CF4-7C85-4471-883A-DDBECF591270}">
      <dsp:nvSpPr>
        <dsp:cNvPr id="0" name=""/>
        <dsp:cNvSpPr/>
      </dsp:nvSpPr>
      <dsp:spPr>
        <a:xfrm>
          <a:off x="3096025" y="2487136"/>
          <a:ext cx="2037549" cy="2037549"/>
        </a:xfrm>
        <a:prstGeom prst="ellipse">
          <a:avLst/>
        </a:prstGeom>
        <a:solidFill>
          <a:schemeClr val="accent1">
            <a:alpha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400" kern="1200" dirty="0" smtClean="0"/>
            <a:t>MAKROOKRUŽENJE MARKETINGA</a:t>
          </a:r>
          <a:endParaRPr lang="hr-HR" sz="1400" kern="1200" dirty="0"/>
        </a:p>
      </dsp:txBody>
      <dsp:txXfrm>
        <a:off x="3394417" y="2785528"/>
        <a:ext cx="1440765" cy="1440765"/>
      </dsp:txXfrm>
    </dsp:sp>
    <dsp:sp modelId="{BC918424-9547-4DC8-901B-64F05FFB389C}">
      <dsp:nvSpPr>
        <dsp:cNvPr id="0" name=""/>
        <dsp:cNvSpPr/>
      </dsp:nvSpPr>
      <dsp:spPr>
        <a:xfrm rot="10800000">
          <a:off x="2026562" y="3268958"/>
          <a:ext cx="671472" cy="473904"/>
        </a:xfrm>
        <a:prstGeom prst="rightArrow">
          <a:avLst/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13E0C5-EF5A-4C34-BF53-20F1BF88E8B7}">
      <dsp:nvSpPr>
        <dsp:cNvPr id="0" name=""/>
        <dsp:cNvSpPr/>
      </dsp:nvSpPr>
      <dsp:spPr>
        <a:xfrm>
          <a:off x="316541" y="2935397"/>
          <a:ext cx="1426284" cy="114102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kern="1200" dirty="0" smtClean="0"/>
            <a:t>Demografsko okruženje</a:t>
          </a:r>
          <a:endParaRPr lang="hr-HR" sz="1800" kern="1200" dirty="0"/>
        </a:p>
      </dsp:txBody>
      <dsp:txXfrm>
        <a:off x="349961" y="2968817"/>
        <a:ext cx="1359444" cy="1074187"/>
      </dsp:txXfrm>
    </dsp:sp>
    <dsp:sp modelId="{BBB27AB5-454E-4BAC-9B27-52AEB3DD58BA}">
      <dsp:nvSpPr>
        <dsp:cNvPr id="0" name=""/>
        <dsp:cNvSpPr/>
      </dsp:nvSpPr>
      <dsp:spPr>
        <a:xfrm rot="12960000">
          <a:off x="2389760" y="2196911"/>
          <a:ext cx="671472" cy="473904"/>
        </a:xfrm>
        <a:prstGeom prst="rightArrow">
          <a:avLst/>
        </a:prstGeom>
        <a:solidFill>
          <a:schemeClr val="accent1">
            <a:shade val="90000"/>
            <a:hueOff val="119520"/>
            <a:satOff val="-723"/>
            <a:lumOff val="675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5F3CD4-85BB-4BE6-98EE-C714D3F75B6A}">
      <dsp:nvSpPr>
        <dsp:cNvPr id="0" name=""/>
        <dsp:cNvSpPr/>
      </dsp:nvSpPr>
      <dsp:spPr>
        <a:xfrm>
          <a:off x="905746" y="1122011"/>
          <a:ext cx="1426284" cy="114102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-8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kern="1200" dirty="0" smtClean="0"/>
            <a:t>Gospodarsko okruženje</a:t>
          </a:r>
          <a:endParaRPr lang="hr-HR" sz="1800" kern="1200" dirty="0"/>
        </a:p>
      </dsp:txBody>
      <dsp:txXfrm>
        <a:off x="939166" y="1155431"/>
        <a:ext cx="1359444" cy="1074187"/>
      </dsp:txXfrm>
    </dsp:sp>
    <dsp:sp modelId="{BF8DC952-9BA6-4C56-892C-6DAF6E6DD609}">
      <dsp:nvSpPr>
        <dsp:cNvPr id="0" name=""/>
        <dsp:cNvSpPr/>
      </dsp:nvSpPr>
      <dsp:spPr>
        <a:xfrm rot="15120000">
          <a:off x="3244072" y="1696341"/>
          <a:ext cx="671472" cy="473904"/>
        </a:xfrm>
        <a:prstGeom prst="rightArrow">
          <a:avLst/>
        </a:prstGeom>
        <a:solidFill>
          <a:schemeClr val="accent1">
            <a:shade val="90000"/>
            <a:hueOff val="239039"/>
            <a:satOff val="-1446"/>
            <a:lumOff val="1350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5CD30D-16FE-4F4C-927C-B8BB7150D91C}">
      <dsp:nvSpPr>
        <dsp:cNvPr id="0" name=""/>
        <dsp:cNvSpPr/>
      </dsp:nvSpPr>
      <dsp:spPr>
        <a:xfrm>
          <a:off x="2448304" y="1277"/>
          <a:ext cx="1426284" cy="114102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-16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kern="1200" dirty="0" smtClean="0"/>
            <a:t>Prirodno okruženje</a:t>
          </a:r>
          <a:endParaRPr lang="hr-HR" sz="1800" kern="1200" dirty="0"/>
        </a:p>
      </dsp:txBody>
      <dsp:txXfrm>
        <a:off x="2481724" y="34697"/>
        <a:ext cx="1359444" cy="1074187"/>
      </dsp:txXfrm>
    </dsp:sp>
    <dsp:sp modelId="{3B888547-28DF-454D-AD11-E064AFC58782}">
      <dsp:nvSpPr>
        <dsp:cNvPr id="0" name=""/>
        <dsp:cNvSpPr/>
      </dsp:nvSpPr>
      <dsp:spPr>
        <a:xfrm rot="17280000">
          <a:off x="4324190" y="1696341"/>
          <a:ext cx="671472" cy="473904"/>
        </a:xfrm>
        <a:prstGeom prst="rightArrow">
          <a:avLst/>
        </a:prstGeom>
        <a:solidFill>
          <a:schemeClr val="accent1">
            <a:shade val="90000"/>
            <a:hueOff val="358559"/>
            <a:satOff val="-2168"/>
            <a:lumOff val="2025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05AE5A-4DAC-455A-9D72-4F864D6E7097}">
      <dsp:nvSpPr>
        <dsp:cNvPr id="0" name=""/>
        <dsp:cNvSpPr/>
      </dsp:nvSpPr>
      <dsp:spPr>
        <a:xfrm>
          <a:off x="4355010" y="1277"/>
          <a:ext cx="1426284" cy="114102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-24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kern="1200" dirty="0" smtClean="0"/>
            <a:t>Tehnološko okruženje</a:t>
          </a:r>
          <a:endParaRPr lang="hr-HR" sz="1800" kern="1200" dirty="0"/>
        </a:p>
      </dsp:txBody>
      <dsp:txXfrm>
        <a:off x="4388430" y="34697"/>
        <a:ext cx="1359444" cy="1074187"/>
      </dsp:txXfrm>
    </dsp:sp>
    <dsp:sp modelId="{4755CA35-D24D-4344-8BAE-7BF74384D858}">
      <dsp:nvSpPr>
        <dsp:cNvPr id="0" name=""/>
        <dsp:cNvSpPr/>
      </dsp:nvSpPr>
      <dsp:spPr>
        <a:xfrm rot="19440000">
          <a:off x="5126052" y="2340925"/>
          <a:ext cx="671472" cy="473904"/>
        </a:xfrm>
        <a:prstGeom prst="rightArrow">
          <a:avLst/>
        </a:prstGeom>
        <a:solidFill>
          <a:schemeClr val="accent1">
            <a:shade val="90000"/>
            <a:hueOff val="478078"/>
            <a:satOff val="-2891"/>
            <a:lumOff val="2700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C6278D-9F42-46DA-BCF3-33D98FDC8C43}">
      <dsp:nvSpPr>
        <dsp:cNvPr id="0" name=""/>
        <dsp:cNvSpPr/>
      </dsp:nvSpPr>
      <dsp:spPr>
        <a:xfrm>
          <a:off x="5897568" y="1122011"/>
          <a:ext cx="1426284" cy="114102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-32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kern="1200" dirty="0" smtClean="0"/>
            <a:t>Političko okruženje</a:t>
          </a:r>
          <a:endParaRPr lang="hr-HR" sz="1800" kern="1200" dirty="0"/>
        </a:p>
      </dsp:txBody>
      <dsp:txXfrm>
        <a:off x="5930988" y="1155431"/>
        <a:ext cx="1359444" cy="1074187"/>
      </dsp:txXfrm>
    </dsp:sp>
    <dsp:sp modelId="{5BE6ACFB-8E58-4419-9C58-F0965F4759A0}">
      <dsp:nvSpPr>
        <dsp:cNvPr id="0" name=""/>
        <dsp:cNvSpPr/>
      </dsp:nvSpPr>
      <dsp:spPr>
        <a:xfrm>
          <a:off x="5482962" y="3268958"/>
          <a:ext cx="671472" cy="473904"/>
        </a:xfrm>
        <a:prstGeom prst="rightArrow">
          <a:avLst/>
        </a:prstGeom>
        <a:solidFill>
          <a:schemeClr val="accent1">
            <a:shade val="90000"/>
            <a:hueOff val="597598"/>
            <a:satOff val="-3614"/>
            <a:lumOff val="3375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1C6ED7-7F7A-4310-9F5C-38615C3D20CD}">
      <dsp:nvSpPr>
        <dsp:cNvPr id="0" name=""/>
        <dsp:cNvSpPr/>
      </dsp:nvSpPr>
      <dsp:spPr>
        <a:xfrm>
          <a:off x="6486773" y="2935397"/>
          <a:ext cx="1426284" cy="114102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kern="1200" dirty="0" smtClean="0"/>
            <a:t>Kulturno okruženje</a:t>
          </a:r>
          <a:endParaRPr lang="hr-HR" sz="1800" kern="1200" dirty="0"/>
        </a:p>
      </dsp:txBody>
      <dsp:txXfrm>
        <a:off x="6520193" y="2968817"/>
        <a:ext cx="1359444" cy="107418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5B47C5-5406-4A50-90CD-94BEE4990D5A}">
      <dsp:nvSpPr>
        <dsp:cNvPr id="0" name=""/>
        <dsp:cNvSpPr/>
      </dsp:nvSpPr>
      <dsp:spPr>
        <a:xfrm>
          <a:off x="3960020" y="1852573"/>
          <a:ext cx="3101512" cy="3588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9426"/>
              </a:lnTo>
              <a:lnTo>
                <a:pt x="3101512" y="179426"/>
              </a:lnTo>
              <a:lnTo>
                <a:pt x="3101512" y="35885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90F42D-8571-4150-86C6-349856DE90C0}">
      <dsp:nvSpPr>
        <dsp:cNvPr id="0" name=""/>
        <dsp:cNvSpPr/>
      </dsp:nvSpPr>
      <dsp:spPr>
        <a:xfrm>
          <a:off x="3960020" y="1852573"/>
          <a:ext cx="1033837" cy="3588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9426"/>
              </a:lnTo>
              <a:lnTo>
                <a:pt x="1033837" y="179426"/>
              </a:lnTo>
              <a:lnTo>
                <a:pt x="1033837" y="35885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825FB4-D164-41DA-9725-BCF2E20A589D}">
      <dsp:nvSpPr>
        <dsp:cNvPr id="0" name=""/>
        <dsp:cNvSpPr/>
      </dsp:nvSpPr>
      <dsp:spPr>
        <a:xfrm>
          <a:off x="2926182" y="1852573"/>
          <a:ext cx="1033837" cy="358852"/>
        </a:xfrm>
        <a:custGeom>
          <a:avLst/>
          <a:gdLst/>
          <a:ahLst/>
          <a:cxnLst/>
          <a:rect l="0" t="0" r="0" b="0"/>
          <a:pathLst>
            <a:path>
              <a:moveTo>
                <a:pt x="1033837" y="0"/>
              </a:moveTo>
              <a:lnTo>
                <a:pt x="1033837" y="179426"/>
              </a:lnTo>
              <a:lnTo>
                <a:pt x="0" y="179426"/>
              </a:lnTo>
              <a:lnTo>
                <a:pt x="0" y="35885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5215DD-E79E-48AC-9210-1B7DF8E93BFE}">
      <dsp:nvSpPr>
        <dsp:cNvPr id="0" name=""/>
        <dsp:cNvSpPr/>
      </dsp:nvSpPr>
      <dsp:spPr>
        <a:xfrm>
          <a:off x="858507" y="1852573"/>
          <a:ext cx="3101512" cy="358852"/>
        </a:xfrm>
        <a:custGeom>
          <a:avLst/>
          <a:gdLst/>
          <a:ahLst/>
          <a:cxnLst/>
          <a:rect l="0" t="0" r="0" b="0"/>
          <a:pathLst>
            <a:path>
              <a:moveTo>
                <a:pt x="3101512" y="0"/>
              </a:moveTo>
              <a:lnTo>
                <a:pt x="3101512" y="179426"/>
              </a:lnTo>
              <a:lnTo>
                <a:pt x="0" y="179426"/>
              </a:lnTo>
              <a:lnTo>
                <a:pt x="0" y="35885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11F200-2936-45AB-87E8-E0DB642ED7C9}">
      <dsp:nvSpPr>
        <dsp:cNvPr id="0" name=""/>
        <dsp:cNvSpPr/>
      </dsp:nvSpPr>
      <dsp:spPr>
        <a:xfrm>
          <a:off x="3105609" y="998162"/>
          <a:ext cx="1708822" cy="85441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900" kern="1200" dirty="0" smtClean="0"/>
            <a:t>SILE INTERNETSKOG OKRUŽENJA</a:t>
          </a:r>
          <a:endParaRPr lang="hr-HR" sz="1900" kern="1200" dirty="0"/>
        </a:p>
      </dsp:txBody>
      <dsp:txXfrm>
        <a:off x="3105609" y="998162"/>
        <a:ext cx="1708822" cy="854411"/>
      </dsp:txXfrm>
    </dsp:sp>
    <dsp:sp modelId="{72361154-55C9-48D6-BD3E-0DEBAD940086}">
      <dsp:nvSpPr>
        <dsp:cNvPr id="0" name=""/>
        <dsp:cNvSpPr/>
      </dsp:nvSpPr>
      <dsp:spPr>
        <a:xfrm>
          <a:off x="4096" y="2211426"/>
          <a:ext cx="1708822" cy="85441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900" kern="1200" dirty="0" smtClean="0"/>
            <a:t>Digitalizacija i povezanost</a:t>
          </a:r>
          <a:endParaRPr lang="hr-HR" sz="1900" kern="1200" dirty="0"/>
        </a:p>
      </dsp:txBody>
      <dsp:txXfrm>
        <a:off x="4096" y="2211426"/>
        <a:ext cx="1708822" cy="854411"/>
      </dsp:txXfrm>
    </dsp:sp>
    <dsp:sp modelId="{9B105865-FDED-4772-A139-0AC015506D4A}">
      <dsp:nvSpPr>
        <dsp:cNvPr id="0" name=""/>
        <dsp:cNvSpPr/>
      </dsp:nvSpPr>
      <dsp:spPr>
        <a:xfrm>
          <a:off x="2071771" y="2211426"/>
          <a:ext cx="1708822" cy="85441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900" kern="1200" dirty="0" smtClean="0"/>
            <a:t>Naglo širenje interneta</a:t>
          </a:r>
          <a:endParaRPr lang="hr-HR" sz="1900" kern="1200" dirty="0"/>
        </a:p>
      </dsp:txBody>
      <dsp:txXfrm>
        <a:off x="2071771" y="2211426"/>
        <a:ext cx="1708822" cy="854411"/>
      </dsp:txXfrm>
    </dsp:sp>
    <dsp:sp modelId="{3D09F9F2-9B6D-4AD8-8EE5-17A9040E8CB6}">
      <dsp:nvSpPr>
        <dsp:cNvPr id="0" name=""/>
        <dsp:cNvSpPr/>
      </dsp:nvSpPr>
      <dsp:spPr>
        <a:xfrm>
          <a:off x="4139446" y="2211426"/>
          <a:ext cx="1708822" cy="85441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900" kern="1200" dirty="0" smtClean="0"/>
            <a:t>Nove vrste posrednika</a:t>
          </a:r>
          <a:endParaRPr lang="hr-HR" sz="1900" kern="1200" dirty="0"/>
        </a:p>
      </dsp:txBody>
      <dsp:txXfrm>
        <a:off x="4139446" y="2211426"/>
        <a:ext cx="1708822" cy="854411"/>
      </dsp:txXfrm>
    </dsp:sp>
    <dsp:sp modelId="{FE17BF32-36E0-4C12-AFF2-3D08D13CAF2B}">
      <dsp:nvSpPr>
        <dsp:cNvPr id="0" name=""/>
        <dsp:cNvSpPr/>
      </dsp:nvSpPr>
      <dsp:spPr>
        <a:xfrm>
          <a:off x="6207121" y="2211426"/>
          <a:ext cx="1708822" cy="85441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900" kern="1200" dirty="0" smtClean="0"/>
            <a:t>Prilagođavanje klijentima i njihovim željama</a:t>
          </a:r>
          <a:endParaRPr lang="hr-HR" sz="1900" kern="1200" dirty="0"/>
        </a:p>
      </dsp:txBody>
      <dsp:txXfrm>
        <a:off x="6207121" y="2211426"/>
        <a:ext cx="1708822" cy="85441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1D2BCE-10BA-4A2B-B433-B4E8C2FC174B}">
      <dsp:nvSpPr>
        <dsp:cNvPr id="0" name=""/>
        <dsp:cNvSpPr/>
      </dsp:nvSpPr>
      <dsp:spPr>
        <a:xfrm rot="16200000">
          <a:off x="786457" y="-786457"/>
          <a:ext cx="1672617" cy="3245532"/>
        </a:xfrm>
        <a:prstGeom prst="round1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12064" tIns="512064" rIns="512064" bIns="512064" numCol="1" spcCol="1270" anchor="ctr" anchorCtr="0">
          <a:noAutofit/>
        </a:bodyPr>
        <a:lstStyle/>
        <a:p>
          <a:pPr lvl="0" algn="ctr" defTabSz="3200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7200" kern="1200" dirty="0" smtClean="0"/>
            <a:t>B2C</a:t>
          </a:r>
          <a:endParaRPr lang="hr-HR" sz="7200" kern="1200" dirty="0"/>
        </a:p>
      </dsp:txBody>
      <dsp:txXfrm rot="5400000">
        <a:off x="0" y="0"/>
        <a:ext cx="3245532" cy="1254463"/>
      </dsp:txXfrm>
    </dsp:sp>
    <dsp:sp modelId="{624F358C-14C4-48BC-9ABB-FA01E1568D94}">
      <dsp:nvSpPr>
        <dsp:cNvPr id="0" name=""/>
        <dsp:cNvSpPr/>
      </dsp:nvSpPr>
      <dsp:spPr>
        <a:xfrm>
          <a:off x="3245532" y="0"/>
          <a:ext cx="3245532" cy="1672617"/>
        </a:xfrm>
        <a:prstGeom prst="round1Rect">
          <a:avLst/>
        </a:prstGeom>
        <a:gradFill rotWithShape="0">
          <a:gsLst>
            <a:gs pos="0">
              <a:schemeClr val="accent5">
                <a:hueOff val="1771018"/>
                <a:satOff val="-761"/>
                <a:lumOff val="-3529"/>
                <a:alphaOff val="0"/>
                <a:tint val="50000"/>
                <a:satMod val="300000"/>
              </a:schemeClr>
            </a:gs>
            <a:gs pos="35000">
              <a:schemeClr val="accent5">
                <a:hueOff val="1771018"/>
                <a:satOff val="-761"/>
                <a:lumOff val="-3529"/>
                <a:alphaOff val="0"/>
                <a:tint val="37000"/>
                <a:satMod val="300000"/>
              </a:schemeClr>
            </a:gs>
            <a:gs pos="100000">
              <a:schemeClr val="accent5">
                <a:hueOff val="1771018"/>
                <a:satOff val="-761"/>
                <a:lumOff val="-352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12064" tIns="512064" rIns="512064" bIns="512064" numCol="1" spcCol="1270" anchor="ctr" anchorCtr="0">
          <a:noAutofit/>
        </a:bodyPr>
        <a:lstStyle/>
        <a:p>
          <a:pPr lvl="0" algn="ctr" defTabSz="3200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7200" kern="1200" dirty="0" smtClean="0"/>
            <a:t>B2B</a:t>
          </a:r>
          <a:endParaRPr lang="hr-HR" sz="7200" kern="1200" dirty="0"/>
        </a:p>
      </dsp:txBody>
      <dsp:txXfrm>
        <a:off x="3245532" y="0"/>
        <a:ext cx="3245532" cy="1254463"/>
      </dsp:txXfrm>
    </dsp:sp>
    <dsp:sp modelId="{72A6B445-58D3-4E26-BB89-22F901684853}">
      <dsp:nvSpPr>
        <dsp:cNvPr id="0" name=""/>
        <dsp:cNvSpPr/>
      </dsp:nvSpPr>
      <dsp:spPr>
        <a:xfrm rot="10800000">
          <a:off x="0" y="1672617"/>
          <a:ext cx="3245532" cy="1672617"/>
        </a:xfrm>
        <a:prstGeom prst="round1Rect">
          <a:avLst/>
        </a:prstGeom>
        <a:gradFill rotWithShape="0">
          <a:gsLst>
            <a:gs pos="0">
              <a:schemeClr val="accent5">
                <a:hueOff val="3542036"/>
                <a:satOff val="-1523"/>
                <a:lumOff val="-7059"/>
                <a:alphaOff val="0"/>
                <a:tint val="50000"/>
                <a:satMod val="300000"/>
              </a:schemeClr>
            </a:gs>
            <a:gs pos="35000">
              <a:schemeClr val="accent5">
                <a:hueOff val="3542036"/>
                <a:satOff val="-1523"/>
                <a:lumOff val="-7059"/>
                <a:alphaOff val="0"/>
                <a:tint val="37000"/>
                <a:satMod val="300000"/>
              </a:schemeClr>
            </a:gs>
            <a:gs pos="100000">
              <a:schemeClr val="accent5">
                <a:hueOff val="3542036"/>
                <a:satOff val="-1523"/>
                <a:lumOff val="-705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12064" tIns="512064" rIns="512064" bIns="512064" numCol="1" spcCol="1270" anchor="ctr" anchorCtr="0">
          <a:noAutofit/>
        </a:bodyPr>
        <a:lstStyle/>
        <a:p>
          <a:pPr lvl="0" algn="ctr" defTabSz="3200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7200" kern="1200" dirty="0" smtClean="0"/>
            <a:t>C2C</a:t>
          </a:r>
          <a:endParaRPr lang="hr-HR" sz="7200" kern="1200" dirty="0"/>
        </a:p>
      </dsp:txBody>
      <dsp:txXfrm rot="10800000">
        <a:off x="0" y="2090771"/>
        <a:ext cx="3245532" cy="1254463"/>
      </dsp:txXfrm>
    </dsp:sp>
    <dsp:sp modelId="{08D5702B-B847-40D8-BE08-31F7F691E91B}">
      <dsp:nvSpPr>
        <dsp:cNvPr id="0" name=""/>
        <dsp:cNvSpPr/>
      </dsp:nvSpPr>
      <dsp:spPr>
        <a:xfrm rot="5400000">
          <a:off x="4031989" y="886160"/>
          <a:ext cx="1672617" cy="3245532"/>
        </a:xfrm>
        <a:prstGeom prst="round1Rect">
          <a:avLst/>
        </a:prstGeom>
        <a:gradFill rotWithShape="0">
          <a:gsLst>
            <a:gs pos="0">
              <a:schemeClr val="accent5">
                <a:hueOff val="5313054"/>
                <a:satOff val="-2284"/>
                <a:lumOff val="-10588"/>
                <a:alphaOff val="0"/>
                <a:tint val="50000"/>
                <a:satMod val="300000"/>
              </a:schemeClr>
            </a:gs>
            <a:gs pos="35000">
              <a:schemeClr val="accent5">
                <a:hueOff val="5313054"/>
                <a:satOff val="-2284"/>
                <a:lumOff val="-10588"/>
                <a:alphaOff val="0"/>
                <a:tint val="37000"/>
                <a:satMod val="300000"/>
              </a:schemeClr>
            </a:gs>
            <a:gs pos="100000">
              <a:schemeClr val="accent5">
                <a:hueOff val="5313054"/>
                <a:satOff val="-2284"/>
                <a:lumOff val="-1058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12064" tIns="512064" rIns="512064" bIns="512064" numCol="1" spcCol="1270" anchor="ctr" anchorCtr="0">
          <a:noAutofit/>
        </a:bodyPr>
        <a:lstStyle/>
        <a:p>
          <a:pPr lvl="0" algn="ctr" defTabSz="3200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7200" kern="1200" dirty="0" smtClean="0"/>
            <a:t>C2B</a:t>
          </a:r>
          <a:endParaRPr lang="hr-HR" sz="7200" kern="1200" dirty="0"/>
        </a:p>
      </dsp:txBody>
      <dsp:txXfrm rot="-5400000">
        <a:off x="3245532" y="2090771"/>
        <a:ext cx="3245532" cy="1254463"/>
      </dsp:txXfrm>
    </dsp:sp>
    <dsp:sp modelId="{26095232-8FA0-4213-8B67-F897D9B13A70}">
      <dsp:nvSpPr>
        <dsp:cNvPr id="0" name=""/>
        <dsp:cNvSpPr/>
      </dsp:nvSpPr>
      <dsp:spPr>
        <a:xfrm>
          <a:off x="2271872" y="1254463"/>
          <a:ext cx="1947319" cy="836308"/>
        </a:xfrm>
        <a:prstGeom prst="roundRect">
          <a:avLst/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tint val="4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kern="1200" dirty="0" smtClean="0"/>
            <a:t>E-trgovina</a:t>
          </a:r>
          <a:endParaRPr lang="hr-HR" sz="2800" kern="1200" dirty="0"/>
        </a:p>
      </dsp:txBody>
      <dsp:txXfrm>
        <a:off x="2312697" y="1295288"/>
        <a:ext cx="1865669" cy="75465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35F8CC-4236-4204-B694-287543BECF6E}">
      <dsp:nvSpPr>
        <dsp:cNvPr id="0" name=""/>
        <dsp:cNvSpPr/>
      </dsp:nvSpPr>
      <dsp:spPr>
        <a:xfrm>
          <a:off x="1104088" y="0"/>
          <a:ext cx="6021423" cy="33452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kern="1200" dirty="0" smtClean="0"/>
            <a:t>IZVORI PRIHODA E-TRGOVINE</a:t>
          </a:r>
          <a:endParaRPr lang="hr-HR" sz="24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900" kern="1200" dirty="0" smtClean="0"/>
            <a:t>prodaja putem Interneta</a:t>
          </a:r>
          <a:endParaRPr lang="hr-HR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900" kern="1200" dirty="0" smtClean="0"/>
            <a:t>oglašavanje</a:t>
          </a:r>
          <a:endParaRPr lang="hr-HR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900" kern="1200" dirty="0" smtClean="0"/>
            <a:t> sponzorstva</a:t>
          </a:r>
          <a:endParaRPr lang="hr-HR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900" kern="1200" dirty="0" smtClean="0"/>
            <a:t>članarine i pretplate </a:t>
          </a:r>
          <a:endParaRPr lang="hr-HR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900" kern="1200" dirty="0" smtClean="0"/>
            <a:t>izrada profila</a:t>
          </a:r>
          <a:endParaRPr lang="hr-HR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900" kern="1200" dirty="0" smtClean="0"/>
            <a:t> provizije i naknade za transakcije</a:t>
          </a:r>
          <a:endParaRPr lang="hr-HR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900" kern="1200" dirty="0" smtClean="0"/>
            <a:t> naknade za istraživanje tržišta i informacije</a:t>
          </a:r>
          <a:endParaRPr lang="hr-HR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900" kern="1200" dirty="0" smtClean="0"/>
            <a:t>prihodi od upućivanja</a:t>
          </a:r>
          <a:endParaRPr lang="hr-HR" sz="1900" kern="1200" dirty="0"/>
        </a:p>
      </dsp:txBody>
      <dsp:txXfrm>
        <a:off x="1202067" y="97979"/>
        <a:ext cx="5825465" cy="31492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71AE85-36E9-41FE-BE3D-0D94D484BB68}" type="datetimeFigureOut">
              <a:rPr lang="en-US" smtClean="0"/>
              <a:pPr/>
              <a:t>8/21/2014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66349B-579B-446E-944D-2E46BA0082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916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66349B-579B-446E-944D-2E46BA00820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990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PPP_SBUSC_TLE_Jigsaw_Puzz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5240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1600200"/>
            <a:ext cx="6400800" cy="1447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25D5-6472-49D0-8DFE-CF5F7A983DBF}" type="datetimeFigureOut">
              <a:rPr lang="en-US" smtClean="0"/>
              <a:pPr/>
              <a:t>8/21/2014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1A172-2591-45B3-9E35-7E31970F6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25D5-6472-49D0-8DFE-CF5F7A983DBF}" type="datetimeFigureOut">
              <a:rPr lang="en-US" smtClean="0"/>
              <a:pPr/>
              <a:t>8/21/2014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1A172-2591-45B3-9E35-7E31970F6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25D5-6472-49D0-8DFE-CF5F7A983DBF}" type="datetimeFigureOut">
              <a:rPr lang="en-US" smtClean="0"/>
              <a:pPr/>
              <a:t>8/21/2014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1A172-2591-45B3-9E35-7E31970F6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25D5-6472-49D0-8DFE-CF5F7A983DBF}" type="datetimeFigureOut">
              <a:rPr lang="en-US" smtClean="0"/>
              <a:pPr/>
              <a:t>8/21/2014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1A172-2591-45B3-9E35-7E31970F6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25D5-6472-49D0-8DFE-CF5F7A983DBF}" type="datetimeFigureOut">
              <a:rPr lang="en-US" smtClean="0"/>
              <a:pPr/>
              <a:t>8/21/2014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1A172-2591-45B3-9E35-7E31970F6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25D5-6472-49D0-8DFE-CF5F7A983DBF}" type="datetimeFigureOut">
              <a:rPr lang="en-US" smtClean="0"/>
              <a:pPr/>
              <a:t>8/21/2014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1A172-2591-45B3-9E35-7E31970F6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gradFill flip="none" rotWithShape="1">
            <a:gsLst>
              <a:gs pos="29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PPP_SBUSC_TXT_Jigsaw_Puzzle.png"/>
          <p:cNvPicPr>
            <a:picLocks noChangeAspect="1"/>
          </p:cNvPicPr>
          <p:nvPr userDrawn="1"/>
        </p:nvPicPr>
        <p:blipFill>
          <a:blip r:embed="rId2"/>
          <a:srcRect b="80000"/>
          <a:stretch>
            <a:fillRect/>
          </a:stretch>
        </p:blipFill>
        <p:spPr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25D5-6472-49D0-8DFE-CF5F7A983DBF}" type="datetimeFigureOut">
              <a:rPr lang="en-US" smtClean="0"/>
              <a:pPr/>
              <a:t>8/21/2014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1A172-2591-45B3-9E35-7E31970F6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371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PPP_SBUSC_TXT_Jigsaw_Puzzle.png"/>
          <p:cNvPicPr>
            <a:picLocks noChangeAspect="1"/>
          </p:cNvPicPr>
          <p:nvPr userDrawn="1"/>
        </p:nvPicPr>
        <p:blipFill>
          <a:blip r:embed="rId2"/>
          <a:srcRect b="80000"/>
          <a:stretch>
            <a:fillRect/>
          </a:stretch>
        </p:blipFill>
        <p:spPr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25D5-6472-49D0-8DFE-CF5F7A983DBF}" type="datetimeFigureOut">
              <a:rPr lang="en-US" smtClean="0"/>
              <a:pPr/>
              <a:t>8/21/2014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1A172-2591-45B3-9E35-7E31970F6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25D5-6472-49D0-8DFE-CF5F7A983DBF}" type="datetimeFigureOut">
              <a:rPr lang="en-US" smtClean="0"/>
              <a:pPr/>
              <a:t>8/21/2014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1A172-2591-45B3-9E35-7E31970F6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25D5-6472-49D0-8DFE-CF5F7A983DBF}" type="datetimeFigureOut">
              <a:rPr lang="en-US" smtClean="0"/>
              <a:pPr/>
              <a:t>8/21/2014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1A172-2591-45B3-9E35-7E31970F6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25D5-6472-49D0-8DFE-CF5F7A983DBF}" type="datetimeFigureOut">
              <a:rPr lang="en-US" smtClean="0"/>
              <a:pPr/>
              <a:t>8/21/2014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1A172-2591-45B3-9E35-7E31970F6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25D5-6472-49D0-8DFE-CF5F7A983DBF}" type="datetimeFigureOut">
              <a:rPr lang="en-US" smtClean="0"/>
              <a:pPr/>
              <a:t>8/21/2014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1A172-2591-45B3-9E35-7E31970F6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25D5-6472-49D0-8DFE-CF5F7A983DBF}" type="datetimeFigureOut">
              <a:rPr lang="en-US" smtClean="0"/>
              <a:pPr/>
              <a:t>8/21/2014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1A172-2591-45B3-9E35-7E31970F6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PPP_SBUSC_TXT_Jigsaw_Puzzl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76200"/>
            <a:ext cx="7467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325D5-6472-49D0-8DFE-CF5F7A983DBF}" type="datetimeFigureOut">
              <a:rPr lang="en-US" smtClean="0"/>
              <a:pPr/>
              <a:t>8/21/2014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1A172-2591-45B3-9E35-7E31970F621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73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3645024"/>
            <a:ext cx="2935188" cy="864096"/>
          </a:xfrm>
        </p:spPr>
        <p:txBody>
          <a:bodyPr>
            <a:normAutofit fontScale="85000" lnSpcReduction="20000"/>
          </a:bodyPr>
          <a:lstStyle/>
          <a:p>
            <a:r>
              <a:rPr lang="hr-HR" dirty="0" smtClean="0"/>
              <a:t>Nastavna </a:t>
            </a:r>
          </a:p>
          <a:p>
            <a:r>
              <a:rPr lang="hr-HR" dirty="0" smtClean="0"/>
              <a:t>cjelina 2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31640" y="5949280"/>
            <a:ext cx="74888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400" dirty="0" smtClean="0">
                <a:solidFill>
                  <a:schemeClr val="bg1"/>
                </a:solidFill>
                <a:latin typeface="+mj-lt"/>
              </a:rPr>
              <a:t>Udžbenik: MARKETING 3</a:t>
            </a:r>
          </a:p>
          <a:p>
            <a:pPr algn="r"/>
            <a:r>
              <a:rPr lang="hr-HR" sz="1400" dirty="0" smtClean="0">
                <a:solidFill>
                  <a:schemeClr val="bg1"/>
                </a:solidFill>
                <a:latin typeface="+mj-lt"/>
              </a:rPr>
              <a:t>Autori: Maja Martinović, Olivera Jurković Majić, Valentina Pirić, Sanja Arambašić, Katarina Miličević</a:t>
            </a:r>
          </a:p>
          <a:p>
            <a:pPr algn="r"/>
            <a:r>
              <a:rPr lang="hr-HR" sz="1400" dirty="0" smtClean="0">
                <a:solidFill>
                  <a:schemeClr val="bg1"/>
                </a:solidFill>
                <a:latin typeface="+mj-lt"/>
              </a:rPr>
              <a:t>Prezentaciju pripremila: Sanja Arambašić</a:t>
            </a:r>
            <a:endParaRPr lang="hr-HR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943200" y="664804"/>
            <a:ext cx="7200800" cy="1506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OKRUŽENJE MARKETINGA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b="1" dirty="0">
                <a:effectLst>
                  <a:outerShdw blurRad="50800" dist="38100" dir="18900000" algn="bl">
                    <a:srgbClr val="000000">
                      <a:alpha val="40000"/>
                    </a:srgbClr>
                  </a:outerShdw>
                </a:effectLst>
              </a:rPr>
              <a:t>KUPCI</a:t>
            </a:r>
            <a:endParaRPr lang="hr-HR" sz="2400" dirty="0"/>
          </a:p>
          <a:p>
            <a:pPr lvl="1"/>
            <a:r>
              <a:rPr lang="hr-HR" dirty="0"/>
              <a:t>kod kupaca je važno razlikovati </a:t>
            </a:r>
            <a:r>
              <a:rPr lang="hr-HR" dirty="0" smtClean="0"/>
              <a:t>sadašnje potrošače </a:t>
            </a:r>
            <a:r>
              <a:rPr lang="hr-HR" dirty="0"/>
              <a:t>i potencijalne </a:t>
            </a:r>
            <a:r>
              <a:rPr lang="hr-HR" dirty="0" smtClean="0"/>
              <a:t>potrošače</a:t>
            </a:r>
          </a:p>
          <a:p>
            <a:pPr marL="457200" lvl="1" indent="0">
              <a:buNone/>
            </a:pPr>
            <a:endParaRPr lang="hr-HR" sz="2400" dirty="0"/>
          </a:p>
          <a:p>
            <a:pPr lvl="1"/>
            <a:r>
              <a:rPr lang="hr-HR" dirty="0"/>
              <a:t>razlikujemo šest tipova </a:t>
            </a:r>
            <a:r>
              <a:rPr lang="hr-HR" dirty="0" smtClean="0"/>
              <a:t>tržišta</a:t>
            </a:r>
            <a:endParaRPr lang="hr-HR" sz="2400" dirty="0"/>
          </a:p>
          <a:p>
            <a:endParaRPr lang="hr-HR" dirty="0"/>
          </a:p>
        </p:txBody>
      </p:sp>
      <p:pic>
        <p:nvPicPr>
          <p:cNvPr id="55298" name="Picture 2" descr="http://www.jatrgovac.com/usdocs/potrosaci-trendovi-ilustracija-mid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75" y="3769117"/>
            <a:ext cx="2762250" cy="276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2.1. ODREDNICE MIKROOKRUŽENJA MARKETINGA</a:t>
            </a:r>
            <a:endParaRPr lang="hr-HR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3203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0847346"/>
              </p:ext>
            </p:extLst>
          </p:nvPr>
        </p:nvGraphicFramePr>
        <p:xfrm>
          <a:off x="107504" y="1340768"/>
          <a:ext cx="8784976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2.1. ODREDNICE MIKROOKRUŽENJA MARKETINGA</a:t>
            </a:r>
            <a:endParaRPr lang="hr-HR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99986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b="1" dirty="0">
                <a:effectLst>
                  <a:outerShdw blurRad="50800" dist="38100" dir="18900000" algn="bl">
                    <a:srgbClr val="000000">
                      <a:alpha val="40000"/>
                    </a:srgbClr>
                  </a:outerShdw>
                </a:effectLst>
              </a:rPr>
              <a:t>KONKURENTI</a:t>
            </a:r>
            <a:endParaRPr lang="hr-HR" sz="2400" dirty="0"/>
          </a:p>
          <a:p>
            <a:pPr lvl="1"/>
            <a:r>
              <a:rPr lang="hr-HR" dirty="0" smtClean="0"/>
              <a:t>konkurenti </a:t>
            </a:r>
            <a:r>
              <a:rPr lang="hr-HR" dirty="0"/>
              <a:t>kao sila mikrookruženja potiče tvrtku da bude bolja i uspješnija</a:t>
            </a:r>
            <a:endParaRPr lang="hr-HR" sz="2400" dirty="0"/>
          </a:p>
          <a:p>
            <a:endParaRPr lang="hr-HR" dirty="0"/>
          </a:p>
        </p:txBody>
      </p:sp>
      <p:pic>
        <p:nvPicPr>
          <p:cNvPr id="56322" name="Picture 2" descr="http://izradaprezentacija.com/wp-content/uploads/2011/09/competition2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501008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2.1. ODREDNICE MIKROOKRUŽENJA MARKETINGA</a:t>
            </a:r>
            <a:endParaRPr lang="hr-HR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952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HR" dirty="0" smtClean="0"/>
              <a:t>JAVNOST</a:t>
            </a:r>
          </a:p>
          <a:p>
            <a:pPr lvl="1"/>
            <a:r>
              <a:rPr lang="hr-HR" dirty="0" smtClean="0"/>
              <a:t>bilo koja skupina koja ima stvaran ili potencijalan interes</a:t>
            </a:r>
          </a:p>
          <a:p>
            <a:pPr lvl="1"/>
            <a:r>
              <a:rPr lang="hr-HR" dirty="0" smtClean="0"/>
              <a:t>mora posjedovati sposobnost organizacije da bi postigla svoje ciljeve</a:t>
            </a:r>
          </a:p>
          <a:p>
            <a:pPr lvl="1"/>
            <a:r>
              <a:rPr lang="hr-HR" dirty="0" smtClean="0"/>
              <a:t>tipovi javnosti:</a:t>
            </a:r>
          </a:p>
          <a:p>
            <a:pPr lvl="2"/>
            <a:r>
              <a:rPr lang="hr-HR" dirty="0" smtClean="0"/>
              <a:t>financijska</a:t>
            </a:r>
          </a:p>
          <a:p>
            <a:pPr lvl="2"/>
            <a:r>
              <a:rPr lang="hr-HR" dirty="0" smtClean="0"/>
              <a:t>mediji</a:t>
            </a:r>
          </a:p>
          <a:p>
            <a:pPr lvl="2"/>
            <a:r>
              <a:rPr lang="hr-HR" dirty="0" smtClean="0"/>
              <a:t>udruge građana</a:t>
            </a:r>
          </a:p>
          <a:p>
            <a:pPr lvl="2"/>
            <a:r>
              <a:rPr lang="hr-HR" dirty="0" smtClean="0"/>
              <a:t>lokalna i šira javnost</a:t>
            </a:r>
          </a:p>
          <a:p>
            <a:pPr lvl="2"/>
            <a:r>
              <a:rPr lang="hr-HR" dirty="0" smtClean="0"/>
              <a:t>unutarnja javnost</a:t>
            </a:r>
            <a:endParaRPr lang="hr-HR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2.1. ODREDNICE MIKROOKRUŽENJA MARKETINGA</a:t>
            </a:r>
            <a:endParaRPr lang="hr-HR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64782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2.2. ODREDNICE MAKROOKRUŽENJA MARKETINGA</a:t>
            </a:r>
            <a:endParaRPr lang="hr-HR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581903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09070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E8E5CF4-7C85-4471-883A-DDBECF5912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C918424-9547-4DC8-901B-64F05FFB38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C13E0C5-EF5A-4C34-BF53-20F1BF88E8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BB27AB5-454E-4BAC-9B27-52AEB3DD58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45F3CD4-85BB-4BE6-98EE-C714D3F75B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F8DC952-9BA6-4C56-892C-6DAF6E6DD6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E5CD30D-16FE-4F4C-927C-B8BB7150D9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B888547-28DF-454D-AD11-E064AFC587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005AE5A-4DAC-455A-9D72-4F864D6E70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755CA35-D24D-4344-8BAE-7BF74384D8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BC6278D-9F42-46DA-BCF3-33D98FDC8C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BE6ACFB-8E58-4419-9C58-F0965F4759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31C6ED7-7F7A-4310-9F5C-38615C3D20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dirty="0"/>
              <a:t>predstavljaju prilike i prijetnje za poduzeće koji se ne mogu </a:t>
            </a:r>
            <a:r>
              <a:rPr lang="hr-HR" dirty="0" smtClean="0"/>
              <a:t>kontrolirati</a:t>
            </a:r>
          </a:p>
          <a:p>
            <a:pPr marL="0" lvl="0" indent="0">
              <a:buNone/>
            </a:pPr>
            <a:endParaRPr lang="hr-HR" dirty="0" smtClean="0"/>
          </a:p>
          <a:p>
            <a:pPr lvl="0"/>
            <a:r>
              <a:rPr lang="hr-HR" dirty="0" smtClean="0"/>
              <a:t>moraju se  </a:t>
            </a:r>
            <a:r>
              <a:rPr lang="hr-HR" dirty="0"/>
              <a:t>pratiti i na njih reagirati</a:t>
            </a:r>
          </a:p>
          <a:p>
            <a:endParaRPr lang="hr-HR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2.2. ODREDNICE MAKROOKRUŽENJA MARKETINGA</a:t>
            </a:r>
            <a:endParaRPr lang="hr-HR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4025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 lnSpcReduction="10000"/>
          </a:bodyPr>
          <a:lstStyle/>
          <a:p>
            <a:r>
              <a:rPr lang="hr-HR" b="1" dirty="0">
                <a:effectLst>
                  <a:outerShdw blurRad="50800" dist="38100" dir="18900000" algn="bl">
                    <a:srgbClr val="000000">
                      <a:alpha val="40000"/>
                    </a:srgbClr>
                  </a:outerShdw>
                </a:effectLst>
              </a:rPr>
              <a:t>DEMOGRAFSKO OKRUŽENJE</a:t>
            </a:r>
            <a:endParaRPr lang="hr-HR" sz="2400" dirty="0"/>
          </a:p>
          <a:p>
            <a:pPr lvl="1"/>
            <a:r>
              <a:rPr lang="hr-HR" dirty="0"/>
              <a:t>Demografija 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hr-HR" dirty="0" smtClean="0"/>
              <a:t> </a:t>
            </a:r>
            <a:r>
              <a:rPr lang="hr-HR" dirty="0"/>
              <a:t>znanost o stanovništvu </a:t>
            </a:r>
            <a:endParaRPr lang="hr-HR" dirty="0" smtClean="0"/>
          </a:p>
          <a:p>
            <a:pPr lvl="2"/>
            <a:r>
              <a:rPr lang="hr-HR" dirty="0" smtClean="0"/>
              <a:t>ona </a:t>
            </a:r>
            <a:r>
              <a:rPr lang="hr-HR" dirty="0"/>
              <a:t>proučava kretanje stanovništva koje je u vezi s društvenim i gospodarskim </a:t>
            </a:r>
            <a:r>
              <a:rPr lang="hr-HR" dirty="0" smtClean="0"/>
              <a:t>pojavama</a:t>
            </a:r>
          </a:p>
          <a:p>
            <a:pPr lvl="2"/>
            <a:r>
              <a:rPr lang="hr-HR" dirty="0" smtClean="0"/>
              <a:t>demografsko </a:t>
            </a:r>
            <a:r>
              <a:rPr lang="hr-HR" dirty="0"/>
              <a:t>okruženje ne bi trebalo predstavljati iznenađenje poduzećima jer se podatci o stanovništvu sustavno proučavaju i raspoloživi su</a:t>
            </a:r>
          </a:p>
          <a:p>
            <a:pPr lvl="2"/>
            <a:endParaRPr lang="hr-HR" sz="2000" dirty="0"/>
          </a:p>
          <a:p>
            <a:pPr lvl="1"/>
            <a:r>
              <a:rPr lang="hr-HR" dirty="0"/>
              <a:t>Marketing zanima dobna struktura stanovništva, tipovi obitelji, obrazovanje stanovništva, gustoća naseljenosti, etnička i vjerska struktura stanovništva i sl. </a:t>
            </a:r>
            <a:endParaRPr lang="hr-HR" sz="2400" dirty="0"/>
          </a:p>
          <a:p>
            <a:endParaRPr lang="hr-HR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2.2. ODREDNICE MAKROOKRUŽENJA MARKETINGA</a:t>
            </a:r>
            <a:endParaRPr lang="hr-HR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3233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5616" y="1600200"/>
            <a:ext cx="6595248" cy="475488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2.2. ODREDNICE MAKROOKRUŽENJA MARKETINGA</a:t>
            </a:r>
            <a:endParaRPr lang="hr-HR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6631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9591" y="1600200"/>
            <a:ext cx="7384818" cy="452596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2.2. ODREDNICE MAKROOKRUŽENJA MARKETINGA</a:t>
            </a:r>
            <a:endParaRPr lang="hr-HR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3645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1600200"/>
            <a:ext cx="7416824" cy="492514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2.2. ODREDNICE MAKROOKRUŽENJA MARKETINGA</a:t>
            </a:r>
            <a:endParaRPr lang="hr-HR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9170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TEME CJELINE 2</a:t>
            </a:r>
            <a:endParaRPr lang="en-US" dirty="0"/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5898723"/>
              </p:ext>
            </p:extLst>
          </p:nvPr>
        </p:nvGraphicFramePr>
        <p:xfrm>
          <a:off x="457200" y="1600200"/>
          <a:ext cx="8229600" cy="4637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25835"/>
            <a:ext cx="8229600" cy="427469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2.2. ODREDNICE MAKROOKRUŽENJA MARKETINGA</a:t>
            </a:r>
            <a:endParaRPr lang="hr-HR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8032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92500" lnSpcReduction="20000"/>
          </a:bodyPr>
          <a:lstStyle/>
          <a:p>
            <a:r>
              <a:rPr lang="hr-HR" b="1" dirty="0">
                <a:effectLst>
                  <a:outerShdw blurRad="50800" dist="38100" dir="18900000" algn="bl">
                    <a:srgbClr val="000000">
                      <a:alpha val="40000"/>
                    </a:srgbClr>
                  </a:outerShdw>
                </a:effectLst>
              </a:rPr>
              <a:t>GOSPODARSKO OKRUŽENJE</a:t>
            </a:r>
            <a:endParaRPr lang="hr-HR" sz="2400" dirty="0"/>
          </a:p>
          <a:p>
            <a:pPr lvl="1"/>
            <a:r>
              <a:rPr lang="hr-HR" dirty="0" smtClean="0"/>
              <a:t>svako tržište odlikuje kupovna moć stanovništva i način njegova trošenja</a:t>
            </a:r>
          </a:p>
          <a:p>
            <a:pPr lvl="1"/>
            <a:r>
              <a:rPr lang="hr-HR" dirty="0" smtClean="0"/>
              <a:t>potrošači traže pravi omjer cijene i kvalitete</a:t>
            </a:r>
          </a:p>
          <a:p>
            <a:pPr lvl="1"/>
            <a:r>
              <a:rPr lang="hr-HR" dirty="0" smtClean="0"/>
              <a:t>Potrebno je posebno paziti na proizvode za kupce visoke kupovne moći i na kupce koji paze na cijenu proizvoda</a:t>
            </a:r>
          </a:p>
          <a:p>
            <a:pPr lvl="1"/>
            <a:r>
              <a:rPr lang="hr-HR" dirty="0" smtClean="0"/>
              <a:t>kupovna moć ovisi o:</a:t>
            </a:r>
          </a:p>
          <a:p>
            <a:pPr lvl="2"/>
            <a:r>
              <a:rPr lang="hr-HR" dirty="0" smtClean="0"/>
              <a:t>prihodima, </a:t>
            </a:r>
          </a:p>
          <a:p>
            <a:pPr lvl="2"/>
            <a:r>
              <a:rPr lang="hr-HR" dirty="0" smtClean="0"/>
              <a:t>cijenama, </a:t>
            </a:r>
          </a:p>
          <a:p>
            <a:pPr lvl="2"/>
            <a:r>
              <a:rPr lang="hr-HR" dirty="0" smtClean="0"/>
              <a:t>ušteđevinama, </a:t>
            </a:r>
          </a:p>
          <a:p>
            <a:pPr lvl="2"/>
            <a:r>
              <a:rPr lang="hr-HR" dirty="0" smtClean="0"/>
              <a:t>dugovima,</a:t>
            </a:r>
          </a:p>
          <a:p>
            <a:pPr lvl="2"/>
            <a:r>
              <a:rPr lang="hr-HR" dirty="0" smtClean="0"/>
              <a:t>dostupnosti kredita i sl.</a:t>
            </a:r>
            <a:endParaRPr lang="hr-HR" sz="2000" dirty="0" smtClean="0"/>
          </a:p>
          <a:p>
            <a:endParaRPr lang="hr-HR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2.2. ODREDNICE MAKROOKRUŽENJA MARKETINGA</a:t>
            </a:r>
            <a:endParaRPr lang="hr-HR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3035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9163" y="2059107"/>
            <a:ext cx="7596675" cy="45259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241" y="1412776"/>
            <a:ext cx="578652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Kupovna moć u zemljama EU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2.2. ODREDNICE MAKROOKRUŽENJA MARKETINGA</a:t>
            </a:r>
            <a:endParaRPr lang="hr-HR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81012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2060848"/>
            <a:ext cx="7678806" cy="45259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83054" y="1412776"/>
            <a:ext cx="486889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Kupovna moć Hrvatskoj   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2.2. ODREDNICE MAKROOKRUŽENJA MARKETINGA</a:t>
            </a:r>
            <a:endParaRPr lang="hr-HR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115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3996" y="3933056"/>
            <a:ext cx="4502394" cy="2653755"/>
          </a:xfrm>
          <a:prstGeom prst="rect">
            <a:avLst/>
          </a:prstGeo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700808"/>
            <a:ext cx="4592793" cy="27363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8729" y="4542465"/>
            <a:ext cx="309289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Usporedite </a:t>
            </a:r>
          </a:p>
          <a:p>
            <a:pPr algn="ctr"/>
            <a:r>
              <a:rPr lang="hr-HR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komentirajte</a:t>
            </a:r>
          </a:p>
          <a:p>
            <a:pPr algn="ctr"/>
            <a:r>
              <a:rPr lang="hr-HR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podatke!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2.2. ODREDNICE MAKROOKRUŽENJA MARKETINGA</a:t>
            </a:r>
            <a:endParaRPr lang="hr-HR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9683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b="1" dirty="0">
                <a:effectLst>
                  <a:outerShdw blurRad="50800" dist="38100" dir="18900000" algn="bl">
                    <a:srgbClr val="000000">
                      <a:alpha val="40000"/>
                    </a:srgbClr>
                  </a:outerShdw>
                </a:effectLst>
              </a:rPr>
              <a:t>PRIRODNO OKRUŽENJE</a:t>
            </a:r>
            <a:endParaRPr lang="hr-HR" sz="2400" dirty="0"/>
          </a:p>
          <a:p>
            <a:pPr lvl="1"/>
            <a:r>
              <a:rPr lang="hr-HR" dirty="0" smtClean="0"/>
              <a:t>jedna od najvažnijih tema današnjice je uništavanje prirodnog okruženja zbog ljudskog djelovanja</a:t>
            </a:r>
            <a:endParaRPr lang="hr-HR" sz="2400" dirty="0" smtClean="0"/>
          </a:p>
          <a:p>
            <a:pPr lvl="1"/>
            <a:r>
              <a:rPr lang="hr-HR" dirty="0" smtClean="0"/>
              <a:t>zakoni za zaštitu okoliša kojih se tvrtke trebaju pridržavati 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hr-HR" dirty="0" smtClean="0"/>
              <a:t>poskupljenja proizvodnje </a:t>
            </a:r>
            <a:endParaRPr lang="hr-HR" sz="2400" dirty="0" smtClean="0"/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4720174"/>
            <a:ext cx="6192688" cy="1769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2.2. ODREDNICE MAKROOKRUŽENJA MARKETINGA</a:t>
            </a:r>
            <a:endParaRPr lang="hr-HR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7595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4" descr="http://www.ekomreza.org/blobs/be9630aa-b8f1-4bb2-9b81-219be1b31fb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" y="3933056"/>
            <a:ext cx="3610744" cy="361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hr-HR" dirty="0"/>
              <a:t>u prirodnom okruženju danas se dešava prijeteća nestašica sirovina, povećani troškovi energije uslijed nestašice nafte, povećana razina zagađenja i veća uloga vlade u zaštiti okoliša u razvijenijim zemljama</a:t>
            </a:r>
            <a:endParaRPr lang="hr-HR" sz="2400" dirty="0"/>
          </a:p>
          <a:p>
            <a:pPr lvl="1"/>
            <a:r>
              <a:rPr lang="hr-HR" dirty="0"/>
              <a:t>prema istraživanjima u svijetu mnogi su ljudi spremni platiti više za „zelene” proizvode</a:t>
            </a:r>
            <a:endParaRPr lang="hr-HR" sz="2400" dirty="0"/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57346" name="Picture 2" descr="http://www.uzagorju.com/obj-proizvodi/96/galerija/eko-sokovi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653136"/>
            <a:ext cx="2666256" cy="199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2.2. ODREDNICE MAKROOKRUŽENJA MARKETINGA</a:t>
            </a:r>
            <a:endParaRPr lang="hr-HR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6525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nevnik_SBTV_Zagaenje_zraka_sve_opasnije_1010201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2.2. ODREDNICE MAKROOKRUŽENJA MARKETINGA</a:t>
            </a:r>
            <a:endParaRPr lang="hr-HR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7053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ko_proizvodnja_pvhr226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2.2. ODREDNICE MAKROOKRUŽENJA MARKETINGA</a:t>
            </a:r>
            <a:endParaRPr lang="hr-HR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52189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b="1" dirty="0">
                <a:effectLst>
                  <a:outerShdw blurRad="50800" dist="38100" dir="18900000" algn="bl">
                    <a:srgbClr val="000000">
                      <a:alpha val="40000"/>
                    </a:srgbClr>
                  </a:outerShdw>
                </a:effectLst>
              </a:rPr>
              <a:t>TEHNOLOŠKO OKRUŽENJE</a:t>
            </a:r>
            <a:endParaRPr lang="hr-HR" dirty="0"/>
          </a:p>
          <a:p>
            <a:pPr lvl="1"/>
            <a:r>
              <a:rPr lang="hr-HR" dirty="0" smtClean="0"/>
              <a:t>tehnologija je jedan od najznačajnijih čimbenika koji oblikuju živote ljudi </a:t>
            </a:r>
          </a:p>
          <a:p>
            <a:pPr lvl="1"/>
            <a:r>
              <a:rPr lang="hr-HR" dirty="0" smtClean="0"/>
              <a:t>nove tehnologije stimuliraju investicije i gospodarsku aktivnost</a:t>
            </a:r>
          </a:p>
          <a:p>
            <a:pPr lvl="1"/>
            <a:r>
              <a:rPr lang="hr-HR" dirty="0" smtClean="0"/>
              <a:t>u svijetu se događa ubrzanje tehnoloških promjena, inovacije su bezgranične, vlade puno izdvajaju za istraživanja te se povećava regulacija tehnoloških promjena</a:t>
            </a:r>
          </a:p>
          <a:p>
            <a:endParaRPr lang="hr-HR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2.2. ODREDNICE MAKROOKRUŽENJA MARKETINGA</a:t>
            </a:r>
            <a:endParaRPr lang="hr-HR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2955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2.1. ODREDNICE MIKROOKRUŽENJA MARKETINGA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84784"/>
            <a:ext cx="8229600" cy="4525963"/>
          </a:xfrm>
        </p:spPr>
        <p:txBody>
          <a:bodyPr/>
          <a:lstStyle/>
          <a:p>
            <a:pPr lvl="0"/>
            <a:r>
              <a:rPr lang="hr-HR" dirty="0"/>
              <a:t>Marketinški proces odvija se u složenom i promjenjivom </a:t>
            </a:r>
            <a:r>
              <a:rPr lang="hr-HR" dirty="0" smtClean="0"/>
              <a:t>okruženju</a:t>
            </a:r>
            <a:endParaRPr lang="hr-HR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04577064"/>
              </p:ext>
            </p:extLst>
          </p:nvPr>
        </p:nvGraphicFramePr>
        <p:xfrm>
          <a:off x="1766392" y="2888745"/>
          <a:ext cx="5487888" cy="3415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3365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7842" y="1600200"/>
            <a:ext cx="6448316" cy="452596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2.2. ODREDNICE MAKROOKRUŽENJA MARKETINGA</a:t>
            </a:r>
            <a:endParaRPr lang="hr-HR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10010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7089" y="1600200"/>
            <a:ext cx="7409822" cy="452596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2.2. ODREDNICE MAKROOKRUŽENJA MARKETINGA</a:t>
            </a:r>
            <a:endParaRPr lang="hr-HR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0385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956" y="2496391"/>
            <a:ext cx="5864843" cy="4369308"/>
          </a:xfrm>
        </p:spPr>
      </p:pic>
      <p:sp>
        <p:nvSpPr>
          <p:cNvPr id="5" name="Rectangle 4"/>
          <p:cNvSpPr/>
          <p:nvPr/>
        </p:nvSpPr>
        <p:spPr>
          <a:xfrm>
            <a:off x="179512" y="1652301"/>
            <a:ext cx="867173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hr-HR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Tehnologija se mijenja </a:t>
            </a:r>
            <a:r>
              <a:rPr lang="hr-H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tolikom brzinom da se</a:t>
            </a:r>
          </a:p>
          <a:p>
            <a:r>
              <a:rPr lang="hr-HR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nameće pitanje što će biti za 10.-ak, 20.-ak godina?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2.2. ODREDNICE MAKROOKRUŽENJA MARKETINGA</a:t>
            </a:r>
            <a:endParaRPr lang="hr-HR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3883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lnSpcReduction="10000"/>
          </a:bodyPr>
          <a:lstStyle/>
          <a:p>
            <a:r>
              <a:rPr lang="hr-HR" b="1" dirty="0">
                <a:effectLst>
                  <a:outerShdw blurRad="50800" dist="38100" dir="18900000" algn="bl">
                    <a:srgbClr val="000000">
                      <a:alpha val="40000"/>
                    </a:srgbClr>
                  </a:outerShdw>
                </a:effectLst>
              </a:rPr>
              <a:t>POLITIČKO OKRUŽENJE</a:t>
            </a:r>
            <a:endParaRPr lang="hr-HR" dirty="0"/>
          </a:p>
          <a:p>
            <a:pPr lvl="1"/>
            <a:r>
              <a:rPr lang="hr-HR" dirty="0" smtClean="0"/>
              <a:t>zakoni koji uređuju poslovanje, vladine agencije i skupine koje čine pritisak na poduzeća</a:t>
            </a:r>
          </a:p>
          <a:p>
            <a:pPr lvl="1"/>
            <a:r>
              <a:rPr lang="hr-HR" dirty="0" smtClean="0"/>
              <a:t>zakoni koji reguliraju poslovanje imaju zadatak </a:t>
            </a:r>
          </a:p>
          <a:p>
            <a:pPr lvl="2"/>
            <a:r>
              <a:rPr lang="hr-HR" dirty="0" smtClean="0"/>
              <a:t>zaštititi poduzeća od nelojalne konkurencije</a:t>
            </a:r>
          </a:p>
          <a:p>
            <a:pPr lvl="2"/>
            <a:r>
              <a:rPr lang="hr-HR" dirty="0" smtClean="0"/>
              <a:t>zaštiti potrošače od „nefer” poslovne prakse </a:t>
            </a:r>
          </a:p>
          <a:p>
            <a:pPr lvl="2"/>
            <a:r>
              <a:rPr lang="hr-HR" dirty="0" smtClean="0"/>
              <a:t>zaštiti interese društva od poslovnog ponašanja</a:t>
            </a:r>
          </a:p>
          <a:p>
            <a:pPr lvl="1"/>
            <a:r>
              <a:rPr lang="hr-HR" dirty="0" smtClean="0"/>
              <a:t>promjena zakona nekada nije ograničavajuća već predstavlja nove mogućnosti za poslovanje</a:t>
            </a:r>
          </a:p>
          <a:p>
            <a:pPr lvl="1"/>
            <a:r>
              <a:rPr lang="hr-HR" dirty="0"/>
              <a:t>sve veći naglasak na etici i društveno odgovornom </a:t>
            </a:r>
            <a:r>
              <a:rPr lang="hr-HR" dirty="0" smtClean="0"/>
              <a:t>poslovanju </a:t>
            </a:r>
            <a:endParaRPr lang="hr-HR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2.2. ODREDNICE MAKROOKRUŽENJA MARKETINGA</a:t>
            </a:r>
            <a:endParaRPr lang="hr-HR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03103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b="1" dirty="0">
                <a:effectLst>
                  <a:outerShdw blurRad="50800" dist="38100" dir="18900000" algn="bl">
                    <a:srgbClr val="000000">
                      <a:alpha val="40000"/>
                    </a:srgbClr>
                  </a:outerShdw>
                </a:effectLst>
              </a:rPr>
              <a:t>KULTURNO OKRUŽENJE</a:t>
            </a:r>
            <a:endParaRPr lang="hr-HR" dirty="0"/>
          </a:p>
          <a:p>
            <a:pPr lvl="1"/>
            <a:r>
              <a:rPr lang="hr-HR" dirty="0" smtClean="0"/>
              <a:t>društvo u kojem ljudi žive oblikuju njihova vjerovanja, vrijednosti i norme</a:t>
            </a:r>
          </a:p>
          <a:p>
            <a:pPr lvl="1"/>
            <a:r>
              <a:rPr lang="hr-HR" dirty="0" smtClean="0"/>
              <a:t>osnovna vjerovanja koja ljudi usvajaju odrastanjem u društvu veoma su trajna dok su sekundarna uvjerenja podložna promjeni </a:t>
            </a:r>
          </a:p>
          <a:p>
            <a:pPr lvl="1"/>
            <a:r>
              <a:rPr lang="hr-HR" dirty="0" smtClean="0"/>
              <a:t>npr. u nekim kulturama ne jede se svinjetina, negdje govedina i sl.</a:t>
            </a:r>
          </a:p>
          <a:p>
            <a:pPr marL="457200" lvl="1" indent="0">
              <a:buNone/>
            </a:pPr>
            <a:endParaRPr lang="hr-HR" dirty="0" smtClean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2.2. ODREDNICE MAKROOKRUŽENJA MARKETINGA</a:t>
            </a:r>
            <a:endParaRPr lang="hr-HR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2175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2.3. ODREDNICE INTERNETSKOG OKRUŽENJA MARKETINGA 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dirty="0" smtClean="0"/>
              <a:t>tehnologija utječe na marketing kao sila makrookruženja</a:t>
            </a:r>
          </a:p>
          <a:p>
            <a:pPr lvl="0"/>
            <a:r>
              <a:rPr lang="hr-HR" dirty="0" smtClean="0"/>
              <a:t>najviše ju karakteriziraju nagli rast interneta i pojava modernih tehnologija</a:t>
            </a:r>
          </a:p>
          <a:p>
            <a:endParaRPr lang="hr-HR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663014046"/>
              </p:ext>
            </p:extLst>
          </p:nvPr>
        </p:nvGraphicFramePr>
        <p:xfrm>
          <a:off x="611560" y="3212976"/>
          <a:ext cx="7920041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  <p:sp>
        <p:nvSpPr>
          <p:cNvPr id="6" name="Footer Placeholder 3"/>
          <p:cNvSpPr txBox="1">
            <a:spLocks/>
          </p:cNvSpPr>
          <p:nvPr/>
        </p:nvSpPr>
        <p:spPr>
          <a:xfrm>
            <a:off x="4436368" y="6605736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r-HR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5003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pPr lvl="0"/>
            <a:r>
              <a:rPr lang="hr-HR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DIGITALIZACIJA I POVEZANOST</a:t>
            </a:r>
            <a:endParaRPr lang="hr-HR" dirty="0"/>
          </a:p>
          <a:p>
            <a:pPr lvl="1"/>
            <a:r>
              <a:rPr lang="hr-HR" dirty="0" smtClean="0"/>
              <a:t>DIGITALIZACIJA je sustav temeljen na nizovima nula i jedinica koji sve slike, zvukove, zapise i sl. pretvara u bitove, a za provedbu je potrebna povezanost </a:t>
            </a:r>
            <a:r>
              <a:rPr lang="hr-HR" b="1" dirty="0" smtClean="0"/>
              <a:t>- internet</a:t>
            </a:r>
            <a:r>
              <a:rPr lang="hr-HR" dirty="0" smtClean="0"/>
              <a:t> </a:t>
            </a:r>
          </a:p>
          <a:p>
            <a:pPr lvl="1"/>
            <a:r>
              <a:rPr lang="hr-HR" b="1" dirty="0" smtClean="0"/>
              <a:t>internet</a:t>
            </a:r>
            <a:r>
              <a:rPr lang="hr-HR" dirty="0" smtClean="0"/>
              <a:t> predstavlja globalnu mrežu milijuna računala širom svijeta povezanih </a:t>
            </a:r>
            <a:r>
              <a:rPr lang="hr-HR" dirty="0" err="1" smtClean="0"/>
              <a:t>tcp</a:t>
            </a:r>
            <a:r>
              <a:rPr lang="hr-HR" dirty="0" smtClean="0"/>
              <a:t>/</a:t>
            </a:r>
            <a:r>
              <a:rPr lang="hr-HR" dirty="0" err="1" smtClean="0"/>
              <a:t>ip</a:t>
            </a:r>
            <a:r>
              <a:rPr lang="hr-HR" dirty="0" smtClean="0"/>
              <a:t> protokolom u jednu jedinstvenu mrežu u kojoj je raspoloživ niz usluga</a:t>
            </a:r>
          </a:p>
          <a:p>
            <a:pPr marL="457200" lvl="1" indent="0">
              <a:buNone/>
            </a:pPr>
            <a:endParaRPr lang="hr-HR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2.3. ODREDNICE INTERNETSKOG OKRUŽENJA MARKETINGA </a:t>
            </a:r>
            <a:endParaRPr lang="hr-HR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6296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3589957"/>
            <a:ext cx="5868465" cy="291720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hr-HR" dirty="0"/>
              <a:t>osim interneta kao najveće javne mreže, razlikujemo i</a:t>
            </a:r>
          </a:p>
          <a:p>
            <a:pPr lvl="2"/>
            <a:r>
              <a:rPr lang="hr-HR" b="1" dirty="0"/>
              <a:t>intranet</a:t>
            </a:r>
            <a:r>
              <a:rPr lang="hr-HR" dirty="0"/>
              <a:t> (mreža koja povezuje ljude unutar poduzeća)</a:t>
            </a:r>
          </a:p>
          <a:p>
            <a:pPr lvl="2"/>
            <a:r>
              <a:rPr lang="hr-HR" b="1" dirty="0"/>
              <a:t>ekstranet</a:t>
            </a:r>
            <a:r>
              <a:rPr lang="hr-HR" dirty="0"/>
              <a:t> (mreža koja povezuje poduzeće s dobavljačima, distributerima i drugim poslovnim </a:t>
            </a:r>
            <a:r>
              <a:rPr lang="hr-HR" dirty="0" smtClean="0"/>
              <a:t>partnerima)</a:t>
            </a:r>
            <a:endParaRPr lang="hr-HR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2.3. ODREDNICE INTERNETSKOG OKRUŽENJA MARKETINGA </a:t>
            </a:r>
            <a:endParaRPr lang="hr-HR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1698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hr-H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NAGLO ŠIRENJE INTERNETA</a:t>
            </a:r>
          </a:p>
          <a:p>
            <a:pPr lvl="1"/>
            <a:r>
              <a:rPr lang="hr-HR" dirty="0" smtClean="0"/>
              <a:t>internet je revolucionarno promijenio svijet</a:t>
            </a:r>
          </a:p>
          <a:p>
            <a:pPr lvl="1"/>
            <a:r>
              <a:rPr lang="hr-HR" dirty="0" smtClean="0"/>
              <a:t>najviše utjecaja ima razvoj www (world wide web) i pretraživača   </a:t>
            </a:r>
          </a:p>
          <a:p>
            <a:pPr lvl="1"/>
            <a:r>
              <a:rPr lang="hr-HR" dirty="0" smtClean="0"/>
              <a:t>internet je informativni, prodajni i komunikacijski kanal</a:t>
            </a:r>
          </a:p>
          <a:p>
            <a:pPr lvl="1"/>
            <a:r>
              <a:rPr lang="hr-HR" dirty="0" smtClean="0"/>
              <a:t>karakteristike: </a:t>
            </a:r>
          </a:p>
          <a:p>
            <a:pPr lvl="2"/>
            <a:r>
              <a:rPr lang="hr-HR" dirty="0" smtClean="0"/>
              <a:t>jednostavnost u korištenju</a:t>
            </a:r>
          </a:p>
          <a:p>
            <a:pPr lvl="2"/>
            <a:r>
              <a:rPr lang="hr-HR" dirty="0" smtClean="0"/>
              <a:t>Interaktivnost</a:t>
            </a:r>
          </a:p>
          <a:p>
            <a:pPr lvl="2"/>
            <a:r>
              <a:rPr lang="hr-HR" dirty="0" smtClean="0"/>
              <a:t>fleksibilnost</a:t>
            </a:r>
          </a:p>
          <a:p>
            <a:pPr lvl="2"/>
            <a:r>
              <a:rPr lang="hr-HR" dirty="0" smtClean="0"/>
              <a:t>dostupnost 24/7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2.3. ODREDNICE INTERNETSKOG OKRUŽENJA MARKETINGA </a:t>
            </a:r>
            <a:endParaRPr lang="hr-HR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5794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://www.futurologija.com/wp-content/uploads/2011/01/Svijet-GD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99" y="1508989"/>
            <a:ext cx="5238750" cy="2314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823564"/>
            <a:ext cx="4134238" cy="2754436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23990" y="4614579"/>
            <a:ext cx="4652066" cy="1900808"/>
          </a:xfrm>
        </p:spPr>
        <p:txBody>
          <a:bodyPr>
            <a:normAutofit fontScale="62500" lnSpcReduction="20000"/>
          </a:bodyPr>
          <a:lstStyle/>
          <a:p>
            <a:pPr marL="457200" lvl="1" indent="0" algn="ctr">
              <a:buNone/>
            </a:pPr>
            <a:r>
              <a:rPr lang="hr-HR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kraju 2011. godine informacijska i komunikacijska tehnologija zastupljena u oko 70% kućanstava Hrvatske, odnosno, oko dvije trećine građana starijih od 15 godina koristi internet </a:t>
            </a:r>
          </a:p>
          <a:p>
            <a:endParaRPr lang="hr-H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4427984" y="1942281"/>
            <a:ext cx="3474217" cy="132908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hr-HR" dirty="0" smtClean="0"/>
              <a:t>2011. godine cca. 2 milijarde ljudi u svijetu koristi internet</a:t>
            </a:r>
          </a:p>
          <a:p>
            <a:pPr algn="ctr"/>
            <a:endParaRPr lang="hr-HR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2.3. ODREDNICE INTERNETSKOG OKRUŽENJA MARKETINGA </a:t>
            </a:r>
            <a:endParaRPr lang="hr-HR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170991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967"/>
            <a:ext cx="4419587" cy="6883417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499992" y="620688"/>
            <a:ext cx="4355976" cy="4525963"/>
          </a:xfrm>
        </p:spPr>
        <p:txBody>
          <a:bodyPr/>
          <a:lstStyle/>
          <a:p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INTERNO OKRUŽENJE</a:t>
            </a:r>
          </a:p>
          <a:p>
            <a:pPr lvl="1"/>
            <a:endParaRPr lang="hr-HR" dirty="0" smtClean="0"/>
          </a:p>
          <a:p>
            <a:pPr lvl="1"/>
            <a:r>
              <a:rPr lang="hr-HR" dirty="0" smtClean="0"/>
              <a:t>čine ga:</a:t>
            </a:r>
          </a:p>
          <a:p>
            <a:pPr lvl="2"/>
            <a:r>
              <a:rPr lang="hr-HR" dirty="0" smtClean="0"/>
              <a:t>zaposlenici</a:t>
            </a:r>
          </a:p>
          <a:p>
            <a:pPr lvl="2"/>
            <a:r>
              <a:rPr lang="hr-HR" dirty="0" smtClean="0"/>
              <a:t>sirovine</a:t>
            </a:r>
          </a:p>
          <a:p>
            <a:pPr lvl="2"/>
            <a:r>
              <a:rPr lang="hr-HR" dirty="0" smtClean="0"/>
              <a:t>oprema </a:t>
            </a:r>
          </a:p>
          <a:p>
            <a:pPr lvl="2"/>
            <a:r>
              <a:rPr lang="hr-HR" dirty="0" smtClean="0"/>
              <a:t>vrijeme </a:t>
            </a:r>
          </a:p>
          <a:p>
            <a:endParaRPr lang="hr-HR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34085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z="3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NOVE VRSTE POSREDNIKA</a:t>
            </a:r>
          </a:p>
          <a:p>
            <a:pPr lvl="1"/>
            <a:r>
              <a:rPr lang="hr-HR" dirty="0" smtClean="0"/>
              <a:t>osnivanje internet poduzeća (</a:t>
            </a:r>
            <a:r>
              <a:rPr lang="hr-HR" dirty="0" err="1" smtClean="0"/>
              <a:t>dotcom</a:t>
            </a:r>
            <a:r>
              <a:rPr lang="hr-HR" dirty="0" smtClean="0"/>
              <a:t>) nakon nevjerojatnih početnih uspjeha poduzeća kao što su: </a:t>
            </a:r>
            <a:r>
              <a:rPr lang="hr-HR" dirty="0" err="1" smtClean="0"/>
              <a:t>amazon</a:t>
            </a:r>
            <a:r>
              <a:rPr lang="hr-HR" dirty="0" smtClean="0"/>
              <a:t>, </a:t>
            </a:r>
            <a:r>
              <a:rPr lang="hr-HR" dirty="0" err="1" smtClean="0"/>
              <a:t>ebay</a:t>
            </a:r>
            <a:r>
              <a:rPr lang="hr-HR" dirty="0" smtClean="0"/>
              <a:t>, </a:t>
            </a:r>
            <a:r>
              <a:rPr lang="hr-HR" dirty="0" err="1" smtClean="0"/>
              <a:t>yahoo</a:t>
            </a:r>
            <a:r>
              <a:rPr lang="hr-HR" dirty="0" smtClean="0"/>
              <a:t>, ...</a:t>
            </a:r>
          </a:p>
          <a:p>
            <a:pPr lvl="1"/>
            <a:r>
              <a:rPr lang="hr-HR" dirty="0" smtClean="0"/>
              <a:t>mnoga se poduzeća odlučuju za kombinaciju internet i klasični načini – to se pokazalo najboljim</a:t>
            </a:r>
          </a:p>
          <a:p>
            <a:endParaRPr lang="hr-HR" dirty="0"/>
          </a:p>
        </p:txBody>
      </p:sp>
      <p:pic>
        <p:nvPicPr>
          <p:cNvPr id="59394" name="Picture 2" descr="http://www.inevents.org/bratislava/wp-content/uploads/sites/2/2013/09/amazon-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033973"/>
            <a:ext cx="3831704" cy="112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6" name="Picture 4" descr="http://socialmediainfluence.com/wp-content/uploads/2011/10/eBa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147" y="4743231"/>
            <a:ext cx="3500605" cy="142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143" y="5693721"/>
            <a:ext cx="2363693" cy="1054999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2.3. ODREDNICE INTERNETSKOG OKRUŽENJA MARKETINGA </a:t>
            </a:r>
            <a:endParaRPr lang="hr-HR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483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b="1" dirty="0" smtClean="0"/>
              <a:t>PRILAGOĐAVANJE KLIJENTIMA I NJIHOVIM ŽELJAMA </a:t>
            </a:r>
            <a:endParaRPr lang="hr-HR" dirty="0" smtClean="0"/>
          </a:p>
          <a:p>
            <a:pPr lvl="1"/>
            <a:r>
              <a:rPr lang="hr-HR" dirty="0" smtClean="0"/>
              <a:t>Individualnim </a:t>
            </a:r>
            <a:r>
              <a:rPr lang="hr-HR" dirty="0"/>
              <a:t>klijentima prepušta se osmišljavanje marketinške ponude </a:t>
            </a:r>
            <a:endParaRPr lang="hr-HR" dirty="0" smtClean="0"/>
          </a:p>
          <a:p>
            <a:pPr lvl="1"/>
            <a:r>
              <a:rPr lang="hr-HR" dirty="0" smtClean="0"/>
              <a:t>PROAKTIVNI </a:t>
            </a:r>
            <a:r>
              <a:rPr lang="hr-HR" dirty="0"/>
              <a:t>POTROŠAČI </a:t>
            </a:r>
            <a:endParaRPr lang="hr-HR" dirty="0" smtClean="0"/>
          </a:p>
          <a:p>
            <a:pPr lvl="1"/>
            <a:r>
              <a:rPr lang="hr-HR" dirty="0" smtClean="0"/>
              <a:t>npr</a:t>
            </a:r>
            <a:r>
              <a:rPr lang="hr-HR" dirty="0"/>
              <a:t>. turistički </a:t>
            </a:r>
            <a:r>
              <a:rPr lang="hr-HR" dirty="0" smtClean="0"/>
              <a:t>posjeti</a:t>
            </a:r>
          </a:p>
          <a:p>
            <a:pPr lvl="1"/>
            <a:r>
              <a:rPr lang="hr-HR" dirty="0" err="1" smtClean="0"/>
              <a:t>Levi's</a:t>
            </a:r>
            <a:r>
              <a:rPr lang="hr-HR" dirty="0" smtClean="0"/>
              <a:t> </a:t>
            </a:r>
            <a:r>
              <a:rPr lang="hr-HR" dirty="0"/>
              <a:t>uzima mjere kupcima pa se posebno šiju traperice koje će </a:t>
            </a:r>
            <a:r>
              <a:rPr lang="hr-HR" dirty="0" smtClean="0"/>
              <a:t>im pristajati</a:t>
            </a:r>
            <a:endParaRPr lang="hr-HR" dirty="0"/>
          </a:p>
          <a:p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3573016"/>
            <a:ext cx="3559299" cy="10748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5337" y="5178176"/>
            <a:ext cx="2879152" cy="112474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2.3. ODREDNICE INTERNETSKOG OKRUŽENJA MARKETINGA </a:t>
            </a:r>
            <a:endParaRPr lang="hr-HR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2071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3567" y="1608425"/>
            <a:ext cx="74753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NOVI NAČIN POSLOVANJA</a:t>
            </a:r>
            <a:endParaRPr lang="en-US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4149178" y="2488616"/>
            <a:ext cx="432048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Rectangle 5"/>
          <p:cNvSpPr/>
          <p:nvPr/>
        </p:nvSpPr>
        <p:spPr>
          <a:xfrm>
            <a:off x="2086547" y="3216938"/>
            <a:ext cx="466942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6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E-poslovanje</a:t>
            </a:r>
            <a:endParaRPr lang="en-US" sz="6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26818" y="5491603"/>
            <a:ext cx="36523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E-marketing</a:t>
            </a:r>
            <a:endParaRPr 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3567" y="5491603"/>
            <a:ext cx="3115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E-trgovina</a:t>
            </a:r>
            <a:endParaRPr 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9" name="Curved Right Arrow 8"/>
          <p:cNvSpPr/>
          <p:nvPr/>
        </p:nvSpPr>
        <p:spPr>
          <a:xfrm>
            <a:off x="89837" y="2119659"/>
            <a:ext cx="576064" cy="413010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10" name="Curved Right Arrow 9"/>
          <p:cNvSpPr/>
          <p:nvPr/>
        </p:nvSpPr>
        <p:spPr>
          <a:xfrm flipH="1">
            <a:off x="8288330" y="2070090"/>
            <a:ext cx="711696" cy="417967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2.3. ODREDNICE INTERNETSKOG OKRUŽENJA MARKETINGA </a:t>
            </a:r>
            <a:endParaRPr lang="hr-HR" dirty="0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37645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 animBg="1"/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2.4. E-TRGOVINA I E-MARKETING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hr-HR" dirty="0"/>
              <a:t>Internetsko okruženje utječe na nove načine poslovanja → </a:t>
            </a:r>
            <a:r>
              <a:rPr lang="hr-HR" b="1" dirty="0"/>
              <a:t>e-poslovanje</a:t>
            </a:r>
            <a:endParaRPr lang="hr-HR" dirty="0"/>
          </a:p>
          <a:p>
            <a:endParaRPr lang="hr-HR" dirty="0"/>
          </a:p>
          <a:p>
            <a:pPr lvl="0"/>
            <a:r>
              <a:rPr lang="hr-HR" b="1" dirty="0"/>
              <a:t>E-poslovanje </a:t>
            </a:r>
            <a:r>
              <a:rPr lang="hr-HR" dirty="0"/>
              <a:t>uključuje korištenje elektroničkih platformi intraneta, ekstraneta i interneta u vođenju poslovanja tvrtke</a:t>
            </a:r>
          </a:p>
          <a:p>
            <a:endParaRPr lang="hr-HR" dirty="0"/>
          </a:p>
          <a:p>
            <a:pPr lvl="0"/>
            <a:r>
              <a:rPr lang="hr-HR" b="1" dirty="0"/>
              <a:t>E-trgovina </a:t>
            </a:r>
            <a:r>
              <a:rPr lang="hr-HR" dirty="0"/>
              <a:t>je pojam koji se odnosi na proces kupovine i prodaje putem interneta</a:t>
            </a:r>
          </a:p>
          <a:p>
            <a:endParaRPr lang="hr-H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42040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1801019"/>
            <a:ext cx="7010400" cy="412432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2.4. E-TRGOVINA I E-MARKETING</a:t>
            </a:r>
            <a:endParaRPr lang="hr-HR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3774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1554172"/>
              </p:ext>
            </p:extLst>
          </p:nvPr>
        </p:nvGraphicFramePr>
        <p:xfrm>
          <a:off x="2195736" y="2780928"/>
          <a:ext cx="6491064" cy="33452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 smtClean="0"/>
              <a:t>Četiri područja e-trgovine</a:t>
            </a:r>
          </a:p>
          <a:p>
            <a:pPr marL="0" indent="0">
              <a:buNone/>
            </a:pPr>
            <a:endParaRPr lang="hr-HR" dirty="0" smtClean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2.4. E-TRGOVINA I E-MARKETING</a:t>
            </a:r>
            <a:endParaRPr lang="hr-HR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1516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3457113"/>
              </p:ext>
            </p:extLst>
          </p:nvPr>
        </p:nvGraphicFramePr>
        <p:xfrm>
          <a:off x="467544" y="2204864"/>
          <a:ext cx="8229600" cy="33452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2.4. E-TRGOVINA I E-MARKETING</a:t>
            </a:r>
            <a:endParaRPr lang="hr-HR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7982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dirty="0" smtClean="0"/>
              <a:t>E-marketing </a:t>
            </a:r>
          </a:p>
          <a:p>
            <a:pPr lvl="1"/>
            <a:r>
              <a:rPr lang="hr-HR" dirty="0" smtClean="0"/>
              <a:t>proces provedbe marketinških aktivnosti uz intenzivnu primjenu informacijskih i komunikacijskih tehnologija</a:t>
            </a:r>
          </a:p>
          <a:p>
            <a:pPr lvl="1"/>
            <a:endParaRPr lang="hr-HR" dirty="0" smtClean="0"/>
          </a:p>
          <a:p>
            <a:pPr lvl="1"/>
            <a:r>
              <a:rPr lang="hr-HR" dirty="0" smtClean="0"/>
              <a:t>tehnologija utječe na marketinški splet</a:t>
            </a:r>
          </a:p>
          <a:p>
            <a:pPr lvl="2"/>
            <a:r>
              <a:rPr lang="hr-HR" dirty="0" smtClean="0"/>
              <a:t>proizvod – prilagođen i individualiziran</a:t>
            </a:r>
          </a:p>
          <a:p>
            <a:pPr lvl="2"/>
            <a:r>
              <a:rPr lang="hr-HR" dirty="0" smtClean="0"/>
              <a:t>cijena – dinamična, fleksibilna i transparentna</a:t>
            </a:r>
          </a:p>
          <a:p>
            <a:pPr lvl="2"/>
            <a:r>
              <a:rPr lang="hr-HR" dirty="0" smtClean="0"/>
              <a:t>distribucija – kanali globalni i virtualni</a:t>
            </a:r>
          </a:p>
          <a:p>
            <a:pPr lvl="2"/>
            <a:r>
              <a:rPr lang="hr-HR" dirty="0" smtClean="0"/>
              <a:t>promocija – interaktivna, trenutačna i prilagođena</a:t>
            </a:r>
            <a:endParaRPr lang="hr-HR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2.4. E-TRGOVINA I E-MARKETING</a:t>
            </a:r>
            <a:endParaRPr lang="hr-HR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00115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2.5. ODREDNICE GLOBALNOG MARKETINŠKOG OKRUŽENJA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hr-HR" dirty="0"/>
              <a:t>Ako se poduzeće odluči za poslovanje na međunarodnoj razini – potrebno je proučiti karakteristike toga tržišta</a:t>
            </a:r>
          </a:p>
          <a:p>
            <a:pPr lvl="0"/>
            <a:r>
              <a:rPr lang="hr-HR" dirty="0"/>
              <a:t>Danas se sve više javljaju </a:t>
            </a:r>
            <a:r>
              <a:rPr lang="hr-HR" b="1" dirty="0"/>
              <a:t>globalne kompanije sa globalnim markama</a:t>
            </a:r>
            <a:r>
              <a:rPr lang="hr-HR" dirty="0"/>
              <a:t> hrane, pića, odjeće, kozmetike, automobila, elektronike, mobilnih aparata, ali i hrane </a:t>
            </a:r>
          </a:p>
          <a:p>
            <a:pPr lvl="0"/>
            <a:r>
              <a:rPr lang="hr-HR" dirty="0"/>
              <a:t>U posljednjih 40-ak godina broj multinacionalnih kompanija iz 14 najbogatijih zemalja svijeta se utrostručio</a:t>
            </a:r>
          </a:p>
          <a:p>
            <a:endParaRPr lang="hr-H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311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hr-HR" dirty="0"/>
              <a:t>Za poslovanje na inozemnom tržištu važno je poznavati međunarodni trgovinski sustav</a:t>
            </a:r>
          </a:p>
          <a:p>
            <a:endParaRPr lang="hr-HR" dirty="0"/>
          </a:p>
          <a:p>
            <a:pPr lvl="0"/>
            <a:r>
              <a:rPr lang="hr-HR" dirty="0"/>
              <a:t>Kada prodajemo drugoj zemlji  suočavamo se sa </a:t>
            </a:r>
            <a:r>
              <a:rPr lang="hr-HR" b="1" dirty="0"/>
              <a:t>različitim ograničenjima</a:t>
            </a:r>
            <a:r>
              <a:rPr lang="hr-HR" dirty="0"/>
              <a:t>, npr.:</a:t>
            </a:r>
          </a:p>
          <a:p>
            <a:pPr lvl="1"/>
            <a:r>
              <a:rPr lang="hr-HR" b="1" dirty="0"/>
              <a:t>carine</a:t>
            </a:r>
            <a:r>
              <a:rPr lang="hr-HR" dirty="0"/>
              <a:t> - porez koji prikuplja vlada države uvoznice na uvezene </a:t>
            </a:r>
            <a:r>
              <a:rPr lang="hr-HR" dirty="0" smtClean="0"/>
              <a:t>proizvode</a:t>
            </a:r>
            <a:endParaRPr lang="hr-HR" dirty="0"/>
          </a:p>
          <a:p>
            <a:pPr lvl="1"/>
            <a:r>
              <a:rPr lang="hr-HR" b="1" dirty="0"/>
              <a:t>kvote</a:t>
            </a:r>
            <a:r>
              <a:rPr lang="hr-HR" dirty="0"/>
              <a:t> – ograničenje uvoza vezano uz količinu robe koja se uvozi – najčešće se primjenjuje zbog zaštite domaće </a:t>
            </a:r>
            <a:r>
              <a:rPr lang="hr-HR" dirty="0" smtClean="0"/>
              <a:t>proizvodnje od prekomjerna uvoza</a:t>
            </a:r>
            <a:endParaRPr lang="hr-HR" dirty="0"/>
          </a:p>
          <a:p>
            <a:pPr lvl="1"/>
            <a:r>
              <a:rPr lang="hr-HR" b="1" dirty="0"/>
              <a:t>embargo</a:t>
            </a:r>
            <a:r>
              <a:rPr lang="hr-HR" dirty="0"/>
              <a:t> – zabrana uvoza određene vrste robe</a:t>
            </a:r>
          </a:p>
          <a:p>
            <a:pPr lvl="1"/>
            <a:r>
              <a:rPr lang="hr-HR" b="1" dirty="0"/>
              <a:t>devizna kontrola</a:t>
            </a:r>
            <a:r>
              <a:rPr lang="hr-HR" dirty="0"/>
              <a:t> – ograničavanje količine stranog novca</a:t>
            </a:r>
          </a:p>
          <a:p>
            <a:endParaRPr lang="hr-HR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2.5. ODREDNICE GLOBALNOG MARKETINŠKOG OKRUŽENJA</a:t>
            </a:r>
            <a:endParaRPr lang="hr-HR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3359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4689875" cy="685800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653363" y="733429"/>
            <a:ext cx="4283968" cy="4525963"/>
          </a:xfrm>
        </p:spPr>
        <p:txBody>
          <a:bodyPr/>
          <a:lstStyle/>
          <a:p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MIKROOKRUŽENJE</a:t>
            </a:r>
          </a:p>
          <a:p>
            <a:pPr lvl="1"/>
            <a:endParaRPr lang="hr-HR" dirty="0" smtClean="0"/>
          </a:p>
          <a:p>
            <a:pPr lvl="1"/>
            <a:r>
              <a:rPr lang="hr-HR" dirty="0" smtClean="0"/>
              <a:t>čine ga:</a:t>
            </a:r>
          </a:p>
          <a:p>
            <a:pPr lvl="2"/>
            <a:r>
              <a:rPr lang="hr-HR" dirty="0" smtClean="0"/>
              <a:t>tvrtka</a:t>
            </a:r>
          </a:p>
          <a:p>
            <a:pPr lvl="2"/>
            <a:r>
              <a:rPr lang="hr-HR" dirty="0" smtClean="0"/>
              <a:t>kupci</a:t>
            </a:r>
          </a:p>
          <a:p>
            <a:pPr lvl="2"/>
            <a:r>
              <a:rPr lang="hr-HR" dirty="0" smtClean="0"/>
              <a:t>dobavljači</a:t>
            </a:r>
          </a:p>
          <a:p>
            <a:pPr lvl="2"/>
            <a:r>
              <a:rPr lang="hr-HR" dirty="0" smtClean="0"/>
              <a:t>posrednici</a:t>
            </a:r>
          </a:p>
          <a:p>
            <a:pPr lvl="2"/>
            <a:r>
              <a:rPr lang="hr-HR" dirty="0" smtClean="0"/>
              <a:t>konkurenti</a:t>
            </a:r>
          </a:p>
          <a:p>
            <a:pPr lvl="2"/>
            <a:r>
              <a:rPr lang="hr-HR" dirty="0" smtClean="0"/>
              <a:t>javnost</a:t>
            </a:r>
          </a:p>
          <a:p>
            <a:pPr marL="914400" lvl="2" indent="0">
              <a:buNone/>
            </a:pPr>
            <a:endParaRPr lang="hr-HR" dirty="0" smtClean="0"/>
          </a:p>
          <a:p>
            <a:endParaRPr lang="hr-HR" dirty="0"/>
          </a:p>
        </p:txBody>
      </p:sp>
      <p:sp>
        <p:nvSpPr>
          <p:cNvPr id="9" name="Rounded Rectangular Callout 8"/>
          <p:cNvSpPr/>
          <p:nvPr/>
        </p:nvSpPr>
        <p:spPr>
          <a:xfrm rot="1622134">
            <a:off x="7106112" y="1626865"/>
            <a:ext cx="1969380" cy="1005161"/>
          </a:xfrm>
          <a:prstGeom prst="wedgeRoundRectCallout">
            <a:avLst>
              <a:gd name="adj1" fmla="val -22150"/>
              <a:gd name="adj2" fmla="val 7561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Zajedno čine MREŽU ISPORUKE VRIJEDNOSTI</a:t>
            </a:r>
            <a:endParaRPr lang="hr-HR" dirty="0"/>
          </a:p>
        </p:txBody>
      </p:sp>
      <p:sp>
        <p:nvSpPr>
          <p:cNvPr id="10" name="Rounded Rectangle 9"/>
          <p:cNvSpPr/>
          <p:nvPr/>
        </p:nvSpPr>
        <p:spPr>
          <a:xfrm>
            <a:off x="5364088" y="2353964"/>
            <a:ext cx="1944216" cy="2808312"/>
          </a:xfrm>
          <a:prstGeom prst="round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66075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hr-HR" b="1" dirty="0"/>
              <a:t>GATT – </a:t>
            </a:r>
            <a:r>
              <a:rPr lang="hr-HR" sz="3000" b="1" dirty="0"/>
              <a:t>(General </a:t>
            </a:r>
            <a:r>
              <a:rPr lang="hr-HR" sz="3000" b="1" dirty="0" err="1"/>
              <a:t>Agreement</a:t>
            </a:r>
            <a:r>
              <a:rPr lang="hr-HR" sz="3000" b="1" dirty="0"/>
              <a:t> on </a:t>
            </a:r>
            <a:r>
              <a:rPr lang="hr-HR" sz="3000" b="1" dirty="0" err="1"/>
              <a:t>Tariffs</a:t>
            </a:r>
            <a:r>
              <a:rPr lang="hr-HR" sz="3000" b="1" dirty="0"/>
              <a:t> </a:t>
            </a:r>
            <a:r>
              <a:rPr lang="hr-HR" sz="3000" b="1" dirty="0" err="1"/>
              <a:t>and</a:t>
            </a:r>
            <a:r>
              <a:rPr lang="hr-HR" sz="3000" b="1" dirty="0"/>
              <a:t> </a:t>
            </a:r>
            <a:r>
              <a:rPr lang="hr-HR" sz="3000" b="1" dirty="0" smtClean="0"/>
              <a:t>Trade)</a:t>
            </a:r>
            <a:r>
              <a:rPr lang="hr-HR" b="1" dirty="0" smtClean="0"/>
              <a:t> </a:t>
            </a:r>
            <a:r>
              <a:rPr lang="hr-HR" b="1" dirty="0"/>
              <a:t>Opći sporazum o carinama i trgovini </a:t>
            </a:r>
            <a:endParaRPr lang="hr-HR" dirty="0"/>
          </a:p>
          <a:p>
            <a:pPr lvl="1"/>
            <a:r>
              <a:rPr lang="hr-HR" dirty="0"/>
              <a:t>Utemeljen 1948 godine</a:t>
            </a:r>
          </a:p>
          <a:p>
            <a:pPr lvl="1"/>
            <a:r>
              <a:rPr lang="hr-HR" dirty="0"/>
              <a:t>Međunarodna organizacija i multilateralni ugovor</a:t>
            </a:r>
          </a:p>
          <a:p>
            <a:pPr lvl="1"/>
            <a:r>
              <a:rPr lang="hr-HR" dirty="0"/>
              <a:t>Cilj: smanjiti ili ukloniti carine i liberalizirati svjetsku trgovinu</a:t>
            </a:r>
          </a:p>
          <a:p>
            <a:pPr lvl="1"/>
            <a:r>
              <a:rPr lang="hr-HR" dirty="0"/>
              <a:t>Međunarodni sporovi se rješavaju rundama pregovora</a:t>
            </a:r>
          </a:p>
          <a:p>
            <a:pPr lvl="1"/>
            <a:r>
              <a:rPr lang="hr-HR" dirty="0" smtClean="0"/>
              <a:t>Urugvajskom </a:t>
            </a:r>
            <a:r>
              <a:rPr lang="hr-HR" dirty="0"/>
              <a:t>rundom pregovora  (1986 – 1994) stvorena WTO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2.5. ODREDNICE GLOBALNOG MARKETINŠKOG OKRUŽENJA</a:t>
            </a:r>
            <a:endParaRPr lang="hr-HR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55942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9" y="4941168"/>
            <a:ext cx="1882552" cy="158694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b="1" dirty="0"/>
              <a:t>WTO (World Trade Organisation) – Svjetska trgovinska organizacija</a:t>
            </a:r>
            <a:endParaRPr lang="hr-HR" dirty="0"/>
          </a:p>
          <a:p>
            <a:pPr lvl="1"/>
            <a:r>
              <a:rPr lang="hr-HR" dirty="0"/>
              <a:t>159 zemalja članica (ožujak 2013.)</a:t>
            </a:r>
          </a:p>
          <a:p>
            <a:pPr lvl="1"/>
            <a:r>
              <a:rPr lang="hr-HR" dirty="0" smtClean="0"/>
              <a:t>sjedište </a:t>
            </a:r>
            <a:r>
              <a:rPr lang="hr-HR" dirty="0"/>
              <a:t>u Ženevi</a:t>
            </a:r>
          </a:p>
          <a:p>
            <a:pPr lvl="1"/>
            <a:r>
              <a:rPr lang="hr-HR" dirty="0" smtClean="0"/>
              <a:t>osnovana </a:t>
            </a:r>
            <a:r>
              <a:rPr lang="hr-HR" dirty="0"/>
              <a:t>1. siječnja 1995. Urugvajskom rundom pregovora</a:t>
            </a:r>
          </a:p>
          <a:p>
            <a:pPr lvl="1"/>
            <a:r>
              <a:rPr lang="hr-HR" dirty="0"/>
              <a:t>međunarodna organizacija – trgovinski sustav, carine i trgovina robama, uslugama i intelektualnom vlasništvu</a:t>
            </a:r>
          </a:p>
          <a:p>
            <a:endParaRPr lang="hr-HR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2.5. ODREDNICE GLOBALNOG MARKETINŠKOG OKRUŽENJA</a:t>
            </a:r>
            <a:endParaRPr lang="hr-HR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6460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b="1" dirty="0"/>
              <a:t>Zone slobodne trgovine ili ekonomske zajednice</a:t>
            </a:r>
            <a:endParaRPr lang="hr-HR" dirty="0"/>
          </a:p>
          <a:p>
            <a:pPr lvl="1"/>
            <a:r>
              <a:rPr lang="hr-HR" dirty="0" smtClean="0"/>
              <a:t>osnivaju </a:t>
            </a:r>
            <a:r>
              <a:rPr lang="hr-HR" dirty="0"/>
              <a:t>ih skupine zemalja koje zajednički reguliraju pitanja međunarodne trgovine</a:t>
            </a:r>
          </a:p>
          <a:p>
            <a:pPr lvl="1"/>
            <a:r>
              <a:rPr lang="hr-HR" dirty="0"/>
              <a:t>Npr. </a:t>
            </a:r>
            <a:r>
              <a:rPr lang="hr-HR" dirty="0" smtClean="0"/>
              <a:t>EU – uspostava jedinstvenoga europskog tržišta</a:t>
            </a:r>
            <a:endParaRPr lang="hr-HR" dirty="0"/>
          </a:p>
          <a:p>
            <a:endParaRPr lang="hr-HR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221088"/>
            <a:ext cx="3896560" cy="227207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2.5. ODREDNICE GLOBALNOG MARKETINŠKOG OKRUŽENJA</a:t>
            </a:r>
            <a:endParaRPr lang="hr-HR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65991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dirty="0"/>
              <a:t>Poduzeće koje posluje na međunarodnom tržištu treba proučiti dvije stvari:</a:t>
            </a:r>
          </a:p>
          <a:p>
            <a:pPr lvl="1"/>
            <a:r>
              <a:rPr lang="hr-HR" dirty="0"/>
              <a:t>Industrijsku </a:t>
            </a:r>
            <a:r>
              <a:rPr lang="hr-HR" dirty="0" smtClean="0"/>
              <a:t>strukturu</a:t>
            </a:r>
          </a:p>
          <a:p>
            <a:pPr lvl="2"/>
            <a:r>
              <a:rPr lang="hr-HR" dirty="0" smtClean="0"/>
              <a:t>potrebe </a:t>
            </a:r>
            <a:r>
              <a:rPr lang="hr-HR" dirty="0"/>
              <a:t>zemlje za proizvodima i uslugama, prihode i razinu zaposlenosti</a:t>
            </a:r>
          </a:p>
          <a:p>
            <a:pPr lvl="1"/>
            <a:r>
              <a:rPr lang="hr-HR" dirty="0"/>
              <a:t>Raspodjelu dohotka </a:t>
            </a:r>
            <a:endParaRPr lang="hr-HR" dirty="0" smtClean="0"/>
          </a:p>
          <a:p>
            <a:pPr lvl="2"/>
            <a:r>
              <a:rPr lang="hr-HR" dirty="0" smtClean="0"/>
              <a:t>vidjeti </a:t>
            </a:r>
            <a:r>
              <a:rPr lang="hr-HR" dirty="0"/>
              <a:t>kako je dohodak raspoređen među stanovništvom</a:t>
            </a:r>
          </a:p>
          <a:p>
            <a:endParaRPr lang="hr-H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80635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b="1" dirty="0"/>
              <a:t>Potrošački etnocentrizam </a:t>
            </a:r>
            <a:endParaRPr lang="hr-HR" dirty="0"/>
          </a:p>
          <a:p>
            <a:pPr lvl="1"/>
            <a:r>
              <a:rPr lang="hr-HR" dirty="0"/>
              <a:t>označava sklonost kupovini proizvoda domaćeg porijekla</a:t>
            </a:r>
          </a:p>
          <a:p>
            <a:pPr lvl="1"/>
            <a:r>
              <a:rPr lang="hr-HR" dirty="0"/>
              <a:t>direktna posljedica potrošačkog etnocentrizma je negativni stav prema stranim proizvodima </a:t>
            </a:r>
          </a:p>
          <a:p>
            <a:endParaRPr lang="hr-HR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4077072"/>
            <a:ext cx="4664040" cy="270304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2.5. ODREDNICE GLOBALNOG MARKETINŠKOG OKRUŽENJA</a:t>
            </a:r>
            <a:endParaRPr lang="hr-HR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9914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651" y="1600200"/>
            <a:ext cx="3918698" cy="452596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2.5. ODREDNICE GLOBALNOG MARKETINŠKOG OKRUŽENJA</a:t>
            </a:r>
            <a:endParaRPr lang="hr-HR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3211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Mikrookruženje – dio marketinškog okruženja</a:t>
            </a:r>
          </a:p>
          <a:p>
            <a:pPr marL="0" indent="0">
              <a:buNone/>
            </a:pPr>
            <a:endParaRPr lang="hr-HR" dirty="0" smtClean="0"/>
          </a:p>
          <a:p>
            <a:r>
              <a:rPr lang="hr-HR" dirty="0" smtClean="0"/>
              <a:t>Utječe na sposobnost poduzeća da razvije i zadrži uspješne odnose sa ciljnim potrošačima</a:t>
            </a:r>
          </a:p>
          <a:p>
            <a:endParaRPr lang="hr-HR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2.1. ODREDNICE MIKROOKRUŽENJA MARKETINGA</a:t>
            </a:r>
            <a:endParaRPr lang="hr-HR" dirty="0"/>
          </a:p>
        </p:txBody>
      </p:sp>
      <p:pic>
        <p:nvPicPr>
          <p:cNvPr id="53250" name="Picture 2" descr="http://www.suvremena.hr/img/ArticleImages/61185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742613"/>
            <a:ext cx="2190750" cy="27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549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hr-HR" b="1" dirty="0">
                <a:effectLst>
                  <a:outerShdw blurRad="50800" dist="38100" dir="18900000" algn="bl">
                    <a:srgbClr val="000000">
                      <a:alpha val="40000"/>
                    </a:srgbClr>
                  </a:outerShdw>
                </a:effectLst>
              </a:rPr>
              <a:t>TVRTKA</a:t>
            </a:r>
            <a:endParaRPr lang="hr-HR" sz="2400" dirty="0"/>
          </a:p>
          <a:p>
            <a:pPr lvl="1"/>
            <a:r>
              <a:rPr lang="hr-HR" dirty="0" smtClean="0"/>
              <a:t>sama sebi jedna od odrednica mikrookruženja</a:t>
            </a:r>
          </a:p>
          <a:p>
            <a:pPr lvl="1"/>
            <a:r>
              <a:rPr lang="hr-HR" dirty="0" smtClean="0"/>
              <a:t>pod tvrtkom podrazumijevamo druge odjele koji moraju međusobno surađivati </a:t>
            </a:r>
          </a:p>
          <a:p>
            <a:pPr lvl="2"/>
            <a:r>
              <a:rPr lang="hr-HR" dirty="0" smtClean="0"/>
              <a:t>uprava,</a:t>
            </a:r>
          </a:p>
          <a:p>
            <a:pPr lvl="2"/>
            <a:r>
              <a:rPr lang="hr-HR" dirty="0" smtClean="0"/>
              <a:t> </a:t>
            </a:r>
            <a:r>
              <a:rPr lang="hr-HR" dirty="0"/>
              <a:t>financije, </a:t>
            </a:r>
            <a:endParaRPr lang="hr-HR" dirty="0" smtClean="0"/>
          </a:p>
          <a:p>
            <a:pPr lvl="2"/>
            <a:r>
              <a:rPr lang="hr-HR" dirty="0" smtClean="0"/>
              <a:t>istraživanje </a:t>
            </a:r>
            <a:r>
              <a:rPr lang="hr-HR" dirty="0"/>
              <a:t>i razvoj, </a:t>
            </a:r>
            <a:endParaRPr lang="hr-HR" dirty="0" smtClean="0"/>
          </a:p>
          <a:p>
            <a:pPr lvl="2"/>
            <a:r>
              <a:rPr lang="hr-HR" dirty="0" smtClean="0"/>
              <a:t>nabava</a:t>
            </a:r>
            <a:r>
              <a:rPr lang="hr-HR" dirty="0"/>
              <a:t>, </a:t>
            </a:r>
            <a:endParaRPr lang="hr-HR" dirty="0" smtClean="0"/>
          </a:p>
          <a:p>
            <a:pPr lvl="2"/>
            <a:r>
              <a:rPr lang="hr-HR" dirty="0" smtClean="0"/>
              <a:t>proizvodnja</a:t>
            </a:r>
            <a:r>
              <a:rPr lang="hr-HR" dirty="0"/>
              <a:t>, </a:t>
            </a:r>
            <a:endParaRPr lang="hr-HR" dirty="0" smtClean="0"/>
          </a:p>
          <a:p>
            <a:pPr lvl="2"/>
            <a:r>
              <a:rPr lang="hr-HR" dirty="0" smtClean="0"/>
              <a:t>računovodstvo</a:t>
            </a:r>
            <a:endParaRPr lang="hr-HR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2.1. ODREDNICE MIKROOKRUŽENJA MARKETINGA</a:t>
            </a:r>
            <a:endParaRPr lang="hr-HR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  <p:sp>
        <p:nvSpPr>
          <p:cNvPr id="6" name="Footer Placeholder 3"/>
          <p:cNvSpPr txBox="1">
            <a:spLocks/>
          </p:cNvSpPr>
          <p:nvPr/>
        </p:nvSpPr>
        <p:spPr>
          <a:xfrm>
            <a:off x="4436368" y="6605736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r-HR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2879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b="1" dirty="0">
                <a:effectLst>
                  <a:outerShdw blurRad="50800" dist="38100" dir="18900000" algn="bl">
                    <a:srgbClr val="000000">
                      <a:alpha val="40000"/>
                    </a:srgbClr>
                  </a:outerShdw>
                </a:effectLst>
              </a:rPr>
              <a:t>DOBAVLJAČI</a:t>
            </a:r>
            <a:endParaRPr lang="hr-HR" sz="2400" dirty="0"/>
          </a:p>
          <a:p>
            <a:pPr lvl="1"/>
            <a:r>
              <a:rPr lang="hr-HR" dirty="0"/>
              <a:t>organizacije i pojedince koji pružaju resurse koji su potrebni kako bi se proizvela roba ili pružile usluge</a:t>
            </a:r>
            <a:endParaRPr lang="hr-HR" sz="2400" dirty="0"/>
          </a:p>
          <a:p>
            <a:pPr lvl="1"/>
            <a:r>
              <a:rPr lang="hr-HR" dirty="0"/>
              <a:t>predstavljaju važnu kariku u sustavu cjelokupne isporuke vrijednosti</a:t>
            </a:r>
          </a:p>
        </p:txBody>
      </p:sp>
      <p:pic>
        <p:nvPicPr>
          <p:cNvPr id="54276" name="Picture 4" descr="http://www.jatrgovac.com/usdocs/kras-praline-bajadera-300g-larg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4241090"/>
            <a:ext cx="4139679" cy="226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9063" y="5344279"/>
            <a:ext cx="498283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Kvaliteta proizvoda  o</a:t>
            </a:r>
            <a:r>
              <a:rPr lang="hr-HR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visi o </a:t>
            </a:r>
            <a:r>
              <a:rPr lang="hr-H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kvaliteti </a:t>
            </a:r>
            <a:endParaRPr lang="hr-HR" sz="2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hr-HR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sirovina strogo </a:t>
            </a:r>
            <a:r>
              <a:rPr lang="hr-H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kontroliranog </a:t>
            </a:r>
            <a:r>
              <a:rPr lang="hr-HR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porijekla </a:t>
            </a:r>
          </a:p>
          <a:p>
            <a:pPr algn="ctr"/>
            <a:r>
              <a:rPr lang="hr-H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</a:t>
            </a:r>
            <a:r>
              <a:rPr lang="hr-HR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er kvaliteta mora biti postojana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2.1. ODREDNICE MIKROOKRUŽENJA MARKETINGA</a:t>
            </a:r>
            <a:endParaRPr lang="hr-HR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1284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hr-HR" b="1" dirty="0">
                <a:effectLst>
                  <a:outerShdw blurRad="50800" dist="38100" dir="18900000" algn="bl">
                    <a:srgbClr val="000000">
                      <a:alpha val="40000"/>
                    </a:srgbClr>
                  </a:outerShdw>
                </a:effectLst>
              </a:rPr>
              <a:t>MARKETINŠKI POSREDNICI</a:t>
            </a:r>
            <a:endParaRPr lang="hr-HR" sz="2400" dirty="0"/>
          </a:p>
          <a:p>
            <a:pPr lvl="1"/>
            <a:r>
              <a:rPr lang="hr-HR" dirty="0" smtClean="0"/>
              <a:t>poslovni subjekti koji pomažu tvrtki u prodaji, distribuciji i promociji</a:t>
            </a:r>
            <a:endParaRPr lang="hr-HR" sz="2400" dirty="0" smtClean="0"/>
          </a:p>
          <a:p>
            <a:pPr lvl="1"/>
            <a:r>
              <a:rPr lang="hr-HR" dirty="0" smtClean="0"/>
              <a:t>tu ubrajamo:</a:t>
            </a:r>
            <a:endParaRPr lang="hr-HR" sz="2400" dirty="0" smtClean="0"/>
          </a:p>
          <a:p>
            <a:pPr lvl="2"/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preprodavače</a:t>
            </a:r>
            <a:r>
              <a:rPr lang="hr-HR" dirty="0" smtClean="0"/>
              <a:t> (pomažu pri nalaženju novih kupaca), </a:t>
            </a:r>
            <a:endParaRPr lang="hr-HR" sz="2000" dirty="0" smtClean="0"/>
          </a:p>
          <a:p>
            <a:pPr lvl="2"/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tvrtke za fizičku distribuciju </a:t>
            </a:r>
            <a:r>
              <a:rPr lang="hr-HR" dirty="0" smtClean="0"/>
              <a:t>(pomažu pri skladištenju i prenošenju robe), </a:t>
            </a:r>
            <a:endParaRPr lang="hr-HR" sz="2000" dirty="0" smtClean="0"/>
          </a:p>
          <a:p>
            <a:pPr lvl="2"/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agencije za marketinške usluge </a:t>
            </a:r>
            <a:r>
              <a:rPr lang="hr-HR" dirty="0" smtClean="0"/>
              <a:t>(obavljaju usluge npr. istraživanja tržišta, komunikacije s tržištem, marketinškim savjetovanjem i sl.)</a:t>
            </a:r>
            <a:endParaRPr lang="hr-HR" sz="2000" dirty="0" smtClean="0"/>
          </a:p>
          <a:p>
            <a:pPr lvl="2"/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financijske posrednike </a:t>
            </a:r>
            <a:r>
              <a:rPr lang="hr-HR" dirty="0" smtClean="0"/>
              <a:t>(to su banke, tvrtke za kreditiranje, osiguravajuća društva i sl. koji pomažu u financiranju transakcija ili daju osiguranje od rizika vezanih uz kupovinu ili prodaju robe)</a:t>
            </a:r>
            <a:endParaRPr lang="hr-HR" sz="2000" dirty="0" smtClean="0"/>
          </a:p>
          <a:p>
            <a:endParaRPr lang="hr-HR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2.1. ODREDNICE MIKROOKRUŽENJA MARKETINGA</a:t>
            </a:r>
            <a:endParaRPr lang="hr-HR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83968" y="6453336"/>
            <a:ext cx="4724400" cy="274320"/>
          </a:xfrm>
        </p:spPr>
        <p:txBody>
          <a:bodyPr/>
          <a:lstStyle/>
          <a:p>
            <a:pPr algn="r"/>
            <a:r>
              <a:rPr lang="hr-HR" dirty="0" smtClean="0"/>
              <a:t>Copyright © MATE d.o.o., Zagreb, 2014.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9252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P_XBUSI_TXT_Missing_Piec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4D08E55-19A4-4E8C-8093-1EBC7E9F8F3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TS101881348</Template>
  <TotalTime>11682</TotalTime>
  <Words>2280</Words>
  <Application>Microsoft Office PowerPoint</Application>
  <PresentationFormat>On-screen Show (4:3)</PresentationFormat>
  <Paragraphs>342</Paragraphs>
  <Slides>55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PPP_XBUSI_TXT_Missing_Piece</vt:lpstr>
      <vt:lpstr>PowerPoint Presentation</vt:lpstr>
      <vt:lpstr>TEME CJELINE 2</vt:lpstr>
      <vt:lpstr>2.1. ODREDNICE MIKROOKRUŽENJA MARKETINGA</vt:lpstr>
      <vt:lpstr>PowerPoint Presentation</vt:lpstr>
      <vt:lpstr>PowerPoint Presentation</vt:lpstr>
      <vt:lpstr>2.1. ODREDNICE MIKROOKRUŽENJA MARKETINGA</vt:lpstr>
      <vt:lpstr>2.1. ODREDNICE MIKROOKRUŽENJA MARKETINGA</vt:lpstr>
      <vt:lpstr>2.1. ODREDNICE MIKROOKRUŽENJA MARKETINGA</vt:lpstr>
      <vt:lpstr>2.1. ODREDNICE MIKROOKRUŽENJA MARKETINGA</vt:lpstr>
      <vt:lpstr>2.1. ODREDNICE MIKROOKRUŽENJA MARKETINGA</vt:lpstr>
      <vt:lpstr>2.1. ODREDNICE MIKROOKRUŽENJA MARKETINGA</vt:lpstr>
      <vt:lpstr>2.1. ODREDNICE MIKROOKRUŽENJA MARKETINGA</vt:lpstr>
      <vt:lpstr>2.1. ODREDNICE MIKROOKRUŽENJA MARKETINGA</vt:lpstr>
      <vt:lpstr>2.2. ODREDNICE MAKROOKRUŽENJA MARKETINGA</vt:lpstr>
      <vt:lpstr>2.2. ODREDNICE MAKROOKRUŽENJA MARKETINGA</vt:lpstr>
      <vt:lpstr>2.2. ODREDNICE MAKROOKRUŽENJA MARKETINGA</vt:lpstr>
      <vt:lpstr>2.2. ODREDNICE MAKROOKRUŽENJA MARKETINGA</vt:lpstr>
      <vt:lpstr>2.2. ODREDNICE MAKROOKRUŽENJA MARKETINGA</vt:lpstr>
      <vt:lpstr>2.2. ODREDNICE MAKROOKRUŽENJA MARKETINGA</vt:lpstr>
      <vt:lpstr>2.2. ODREDNICE MAKROOKRUŽENJA MARKETINGA</vt:lpstr>
      <vt:lpstr>2.2. ODREDNICE MAKROOKRUŽENJA MARKETINGA</vt:lpstr>
      <vt:lpstr>2.2. ODREDNICE MAKROOKRUŽENJA MARKETINGA</vt:lpstr>
      <vt:lpstr>2.2. ODREDNICE MAKROOKRUŽENJA MARKETINGA</vt:lpstr>
      <vt:lpstr>2.2. ODREDNICE MAKROOKRUŽENJA MARKETINGA</vt:lpstr>
      <vt:lpstr>2.2. ODREDNICE MAKROOKRUŽENJA MARKETINGA</vt:lpstr>
      <vt:lpstr>2.2. ODREDNICE MAKROOKRUŽENJA MARKETINGA</vt:lpstr>
      <vt:lpstr>2.2. ODREDNICE MAKROOKRUŽENJA MARKETINGA</vt:lpstr>
      <vt:lpstr>2.2. ODREDNICE MAKROOKRUŽENJA MARKETINGA</vt:lpstr>
      <vt:lpstr>2.2. ODREDNICE MAKROOKRUŽENJA MARKETINGA</vt:lpstr>
      <vt:lpstr>2.2. ODREDNICE MAKROOKRUŽENJA MARKETINGA</vt:lpstr>
      <vt:lpstr>2.2. ODREDNICE MAKROOKRUŽENJA MARKETINGA</vt:lpstr>
      <vt:lpstr>2.2. ODREDNICE MAKROOKRUŽENJA MARKETINGA</vt:lpstr>
      <vt:lpstr>2.2. ODREDNICE MAKROOKRUŽENJA MARKETINGA</vt:lpstr>
      <vt:lpstr>2.2. ODREDNICE MAKROOKRUŽENJA MARKETINGA</vt:lpstr>
      <vt:lpstr>2.3. ODREDNICE INTERNETSKOG OKRUŽENJA MARKETINGA </vt:lpstr>
      <vt:lpstr>2.3. ODREDNICE INTERNETSKOG OKRUŽENJA MARKETINGA </vt:lpstr>
      <vt:lpstr>2.3. ODREDNICE INTERNETSKOG OKRUŽENJA MARKETINGA </vt:lpstr>
      <vt:lpstr>2.3. ODREDNICE INTERNETSKOG OKRUŽENJA MARKETINGA </vt:lpstr>
      <vt:lpstr>2.3. ODREDNICE INTERNETSKOG OKRUŽENJA MARKETINGA </vt:lpstr>
      <vt:lpstr>2.3. ODREDNICE INTERNETSKOG OKRUŽENJA MARKETINGA </vt:lpstr>
      <vt:lpstr>2.3. ODREDNICE INTERNETSKOG OKRUŽENJA MARKETINGA </vt:lpstr>
      <vt:lpstr>2.3. ODREDNICE INTERNETSKOG OKRUŽENJA MARKETINGA </vt:lpstr>
      <vt:lpstr>2.4. E-TRGOVINA I E-MARKETING</vt:lpstr>
      <vt:lpstr>2.4. E-TRGOVINA I E-MARKETING</vt:lpstr>
      <vt:lpstr>2.4. E-TRGOVINA I E-MARKETING</vt:lpstr>
      <vt:lpstr>2.4. E-TRGOVINA I E-MARKETING</vt:lpstr>
      <vt:lpstr>2.4. E-TRGOVINA I E-MARKETING</vt:lpstr>
      <vt:lpstr>2.5. ODREDNICE GLOBALNOG MARKETINŠKOG OKRUŽENJA</vt:lpstr>
      <vt:lpstr>2.5. ODREDNICE GLOBALNOG MARKETINŠKOG OKRUŽENJA</vt:lpstr>
      <vt:lpstr>2.5. ODREDNICE GLOBALNOG MARKETINŠKOG OKRUŽENJA</vt:lpstr>
      <vt:lpstr>2.5. ODREDNICE GLOBALNOG MARKETINŠKOG OKRUŽENJA</vt:lpstr>
      <vt:lpstr>2.5. ODREDNICE GLOBALNOG MARKETINŠKOG OKRUŽENJA</vt:lpstr>
      <vt:lpstr>PowerPoint Presentation</vt:lpstr>
      <vt:lpstr>2.5. ODREDNICE GLOBALNOG MARKETINŠKOG OKRUŽENJA</vt:lpstr>
      <vt:lpstr>2.5. ODREDNICE GLOBALNOG MARKETINŠKOG OKRUŽENJA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Sanja Arambašić</dc:creator>
  <cp:keywords/>
  <dc:description>2010 puzzle piece powerpoint template from presentationpro.com</dc:description>
  <cp:lastModifiedBy>Natalia Olivier</cp:lastModifiedBy>
  <cp:revision>141</cp:revision>
  <dcterms:created xsi:type="dcterms:W3CDTF">2014-05-14T12:23:17Z</dcterms:created>
  <dcterms:modified xsi:type="dcterms:W3CDTF">2014-08-21T14:19:00Z</dcterms:modified>
  <cp:category>2010 business concepts</cp:category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TC018813489991</vt:lpwstr>
  </property>
</Properties>
</file>